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handoutMasterIdLst>
    <p:handoutMasterId r:id="rId4"/>
  </p:handoutMasterIdLst>
  <p:sldIdLst>
    <p:sldId id="374" r:id="rId2"/>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4" userDrawn="1">
          <p15:clr>
            <a:srgbClr val="A4A3A4"/>
          </p15:clr>
        </p15:guide>
        <p15:guide id="2" orient="horz" pos="4004" userDrawn="1">
          <p15:clr>
            <a:srgbClr val="A4A3A4"/>
          </p15:clr>
        </p15:guide>
        <p15:guide id="3" pos="540" userDrawn="1">
          <p15:clr>
            <a:srgbClr val="A4A3A4"/>
          </p15:clr>
        </p15:guide>
        <p15:guide id="4" pos="7169"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23E"/>
    <a:srgbClr val="CC3333"/>
    <a:srgbClr val="44546A"/>
    <a:srgbClr val="828282"/>
    <a:srgbClr val="FFCC00"/>
    <a:srgbClr val="000000"/>
    <a:srgbClr val="FF6600"/>
    <a:srgbClr val="003366"/>
    <a:srgbClr val="002850"/>
    <a:srgbClr val="002C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37" autoAdjust="0"/>
    <p:restoredTop sz="92505" autoAdjust="0"/>
  </p:normalViewPr>
  <p:slideViewPr>
    <p:cSldViewPr snapToGrid="0" snapToObjects="1">
      <p:cViewPr varScale="1">
        <p:scale>
          <a:sx n="146" d="100"/>
          <a:sy n="146" d="100"/>
        </p:scale>
        <p:origin x="3930" y="132"/>
      </p:cViewPr>
      <p:guideLst>
        <p:guide orient="horz" pos="954"/>
        <p:guide orient="horz" pos="4004"/>
        <p:guide pos="540"/>
        <p:guide pos="7169"/>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54" d="100"/>
          <a:sy n="54" d="100"/>
        </p:scale>
        <p:origin x="-2538" y="-84"/>
      </p:cViewPr>
      <p:guideLst>
        <p:guide orient="horz" pos="3127"/>
        <p:guide pos="2141"/>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F20F3753-1C36-4DF8-9C5E-3F1217812309}" type="datetimeFigureOut">
              <a:rPr lang="en-GB" smtClean="0"/>
              <a:t>29/03/2021</a:t>
            </a:fld>
            <a:endParaRPr lang="en-GB" dirty="0"/>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34AE52D7-1419-4BD6-8906-CA14F08D7B49}" type="slidenum">
              <a:rPr lang="en-GB" smtClean="0"/>
              <a:t>‹#›</a:t>
            </a:fld>
            <a:endParaRPr lang="en-GB" dirty="0"/>
          </a:p>
        </p:txBody>
      </p:sp>
    </p:spTree>
    <p:extLst>
      <p:ext uri="{BB962C8B-B14F-4D97-AF65-F5344CB8AC3E}">
        <p14:creationId xmlns:p14="http://schemas.microsoft.com/office/powerpoint/2010/main" val="2876019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6F69003-1D20-4D29-ABE1-344B5B90B2BF}" type="datetimeFigureOut">
              <a:rPr lang="en-GB" smtClean="0"/>
              <a:pPr/>
              <a:t>29/03/2021</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FFEBABB-30C9-464A-98A8-AE4A58666673}" type="slidenum">
              <a:rPr lang="en-GB" smtClean="0"/>
              <a:pPr/>
              <a:t>‹#›</a:t>
            </a:fld>
            <a:endParaRPr lang="en-GB" dirty="0"/>
          </a:p>
        </p:txBody>
      </p:sp>
    </p:spTree>
    <p:extLst>
      <p:ext uri="{BB962C8B-B14F-4D97-AF65-F5344CB8AC3E}">
        <p14:creationId xmlns:p14="http://schemas.microsoft.com/office/powerpoint/2010/main" val="361586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2.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14" name="Shadow" hidden="1"/>
          <p:cNvSpPr>
            <a:spLocks noChangeArrowheads="1"/>
          </p:cNvSpPr>
          <p:nvPr userDrawn="1">
            <p:custDataLst>
              <p:tags r:id="rId1"/>
            </p:custDataLst>
          </p:nvPr>
        </p:nvSpPr>
        <p:spPr bwMode="auto">
          <a:xfrm>
            <a:off x="1328616" y="2914650"/>
            <a:ext cx="6203462" cy="1619250"/>
          </a:xfrm>
          <a:prstGeom prst="rect">
            <a:avLst/>
          </a:prstGeom>
          <a:solidFill>
            <a:srgbClr val="DDDDDD">
              <a:alpha val="8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en-GB" sz="1800" dirty="0"/>
          </a:p>
        </p:txBody>
      </p:sp>
      <p:sp>
        <p:nvSpPr>
          <p:cNvPr id="11" name="Draft2" hidden="1"/>
          <p:cNvSpPr txBox="1">
            <a:spLocks noChangeArrowheads="1"/>
          </p:cNvSpPr>
          <p:nvPr userDrawn="1">
            <p:custDataLst>
              <p:tags r:id="rId2"/>
            </p:custDataLst>
          </p:nvPr>
        </p:nvSpPr>
        <p:spPr bwMode="auto">
          <a:xfrm>
            <a:off x="4114800" y="4159257"/>
            <a:ext cx="3253154" cy="244475"/>
          </a:xfrm>
          <a:prstGeom prst="rect">
            <a:avLst/>
          </a:prstGeom>
          <a:solidFill>
            <a:srgbClr val="80A1B6"/>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6800" tIns="0" rIns="46800" bIns="0" anchor="ctr"/>
          <a:lstStyle/>
          <a:p>
            <a:pPr algn="l"/>
            <a:r>
              <a:rPr lang="en-GB" sz="1400" b="1" dirty="0">
                <a:solidFill>
                  <a:schemeClr val="bg1"/>
                </a:solidFill>
                <a:latin typeface="Arial" pitchFamily="34" charset="0"/>
                <a:cs typeface="Arial" pitchFamily="34" charset="0"/>
              </a:rPr>
              <a:t>DRAFT – subject to revision</a:t>
            </a:r>
          </a:p>
        </p:txBody>
      </p:sp>
      <p:sp>
        <p:nvSpPr>
          <p:cNvPr id="2" name="Title 1"/>
          <p:cNvSpPr>
            <a:spLocks noGrp="1"/>
          </p:cNvSpPr>
          <p:nvPr>
            <p:ph type="ctrTitle" hasCustomPrompt="1"/>
          </p:nvPr>
        </p:nvSpPr>
        <p:spPr>
          <a:xfrm>
            <a:off x="1705846" y="3204000"/>
            <a:ext cx="5316923" cy="252000"/>
          </a:xfrm>
        </p:spPr>
        <p:txBody>
          <a:bodyPr tIns="0" rIns="360000" bIns="0">
            <a:noAutofit/>
          </a:bodyPr>
          <a:lstStyle>
            <a:lvl1pPr>
              <a:defRPr sz="1600" b="1">
                <a:solidFill>
                  <a:srgbClr val="44546A"/>
                </a:solidFill>
              </a:defRPr>
            </a:lvl1pPr>
          </a:lstStyle>
          <a:p>
            <a:r>
              <a:rPr lang="en-GB" dirty="0"/>
              <a:t>Enter client name and or logo here</a:t>
            </a:r>
          </a:p>
        </p:txBody>
      </p:sp>
      <p:sp>
        <p:nvSpPr>
          <p:cNvPr id="3" name="Subtitle 2"/>
          <p:cNvSpPr>
            <a:spLocks noGrp="1"/>
          </p:cNvSpPr>
          <p:nvPr>
            <p:ph type="subTitle" idx="1" hasCustomPrompt="1"/>
          </p:nvPr>
        </p:nvSpPr>
        <p:spPr>
          <a:xfrm>
            <a:off x="1705846" y="3456000"/>
            <a:ext cx="5316923" cy="504000"/>
          </a:xfrm>
        </p:spPr>
        <p:txBody>
          <a:bodyPr rIns="360000">
            <a:noAutofit/>
          </a:bodyPr>
          <a:lstStyle>
            <a:lvl1pPr marL="0" indent="0" algn="l">
              <a:buNone/>
              <a:defRPr sz="1600">
                <a:solidFill>
                  <a:srgbClr val="44546A"/>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GB" dirty="0"/>
              <a:t>Enter document title here</a:t>
            </a:r>
          </a:p>
        </p:txBody>
      </p:sp>
      <p:sp>
        <p:nvSpPr>
          <p:cNvPr id="18" name="Text Placeholder 17"/>
          <p:cNvSpPr>
            <a:spLocks noGrp="1"/>
          </p:cNvSpPr>
          <p:nvPr>
            <p:ph type="body" sz="quarter" idx="10"/>
          </p:nvPr>
        </p:nvSpPr>
        <p:spPr>
          <a:xfrm>
            <a:off x="1705846" y="5036407"/>
            <a:ext cx="4345841" cy="893753"/>
          </a:xfrm>
        </p:spPr>
        <p:txBody>
          <a:bodyPr tIns="64800" bIns="64800">
            <a:noAutofit/>
          </a:bodyPr>
          <a:lstStyle>
            <a:lvl1pPr marL="0" indent="0">
              <a:spcBef>
                <a:spcPts val="0"/>
              </a:spcBef>
              <a:spcAft>
                <a:spcPts val="0"/>
              </a:spcAft>
              <a:buNone/>
              <a:defRPr sz="800">
                <a:solidFill>
                  <a:srgbClr val="44546A"/>
                </a:solidFill>
              </a:defRPr>
            </a:lvl1pPr>
          </a:lstStyle>
          <a:p>
            <a:pPr lvl="0"/>
            <a:r>
              <a:rPr lang="en-US" dirty="0"/>
              <a:t>Click to edit Master text styles</a:t>
            </a:r>
          </a:p>
        </p:txBody>
      </p:sp>
      <p:sp>
        <p:nvSpPr>
          <p:cNvPr id="19" name="Text Placeholder 17"/>
          <p:cNvSpPr>
            <a:spLocks noGrp="1"/>
          </p:cNvSpPr>
          <p:nvPr>
            <p:ph type="body" sz="quarter" idx="11"/>
          </p:nvPr>
        </p:nvSpPr>
        <p:spPr>
          <a:xfrm>
            <a:off x="1710277" y="6084000"/>
            <a:ext cx="8024123" cy="385200"/>
          </a:xfrm>
        </p:spPr>
        <p:txBody>
          <a:bodyPr tIns="46800" rIns="90000" bIns="46800" anchor="b" anchorCtr="0">
            <a:noAutofit/>
          </a:bodyPr>
          <a:lstStyle>
            <a:lvl1pPr marL="0" indent="0" algn="l">
              <a:lnSpc>
                <a:spcPct val="120000"/>
              </a:lnSpc>
              <a:spcAft>
                <a:spcPts val="0"/>
              </a:spcAft>
              <a:buNone/>
              <a:defRPr sz="800">
                <a:solidFill>
                  <a:srgbClr val="44546A"/>
                </a:solidFill>
                <a:latin typeface="JansonText RomanSC"/>
              </a:defRPr>
            </a:lvl1pPr>
          </a:lstStyle>
          <a:p>
            <a:pPr lvl="0"/>
            <a:r>
              <a:rPr lang="en-US" dirty="0"/>
              <a:t>Click to edit Master text styles</a:t>
            </a:r>
          </a:p>
        </p:txBody>
      </p:sp>
      <p:sp>
        <p:nvSpPr>
          <p:cNvPr id="5" name="Content Placeholder 4"/>
          <p:cNvSpPr>
            <a:spLocks noGrp="1"/>
          </p:cNvSpPr>
          <p:nvPr>
            <p:ph sz="quarter" idx="12" hasCustomPrompt="1"/>
          </p:nvPr>
        </p:nvSpPr>
        <p:spPr>
          <a:xfrm>
            <a:off x="1705708" y="3996000"/>
            <a:ext cx="5316923" cy="216000"/>
          </a:xfrm>
        </p:spPr>
        <p:txBody>
          <a:bodyPr/>
          <a:lstStyle>
            <a:lvl1pPr marL="0" indent="0">
              <a:buNone/>
              <a:defRPr>
                <a:solidFill>
                  <a:srgbClr val="44546A"/>
                </a:solidFill>
              </a:defRPr>
            </a:lvl1pPr>
            <a:lvl2pPr marL="355609" indent="0">
              <a:buNone/>
              <a:defRPr/>
            </a:lvl2pPr>
            <a:lvl3pPr marL="804883" indent="0">
              <a:buNone/>
              <a:defRPr/>
            </a:lvl3pPr>
          </a:lstStyle>
          <a:p>
            <a:pPr lvl="0"/>
            <a:r>
              <a:rPr lang="en-US" dirty="0"/>
              <a:t>Date</a:t>
            </a:r>
          </a:p>
        </p:txBody>
      </p:sp>
      <p:sp>
        <p:nvSpPr>
          <p:cNvPr id="20" name="Rectangle 17">
            <a:extLst>
              <a:ext uri="{FF2B5EF4-FFF2-40B4-BE49-F238E27FC236}">
                <a16:creationId xmlns:a16="http://schemas.microsoft.com/office/drawing/2014/main" id="{B5E4DCC9-C817-4711-8466-3E109D9DCE4A}"/>
              </a:ext>
            </a:extLst>
          </p:cNvPr>
          <p:cNvSpPr>
            <a:spLocks noChangeArrowheads="1"/>
          </p:cNvSpPr>
          <p:nvPr userDrawn="1"/>
        </p:nvSpPr>
        <p:spPr bwMode="auto">
          <a:xfrm>
            <a:off x="0" y="609600"/>
            <a:ext cx="12192000" cy="63500"/>
          </a:xfrm>
          <a:prstGeom prst="rect">
            <a:avLst/>
          </a:prstGeom>
          <a:solidFill>
            <a:srgbClr val="80A1B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l"/>
            <a:endParaRPr lang="en-US" sz="1800" b="1" dirty="0"/>
          </a:p>
        </p:txBody>
      </p:sp>
      <p:pic>
        <p:nvPicPr>
          <p:cNvPr id="6" name="Picture 5" descr="A picture containing text&#10;&#10;Description automatically generated">
            <a:extLst>
              <a:ext uri="{FF2B5EF4-FFF2-40B4-BE49-F238E27FC236}">
                <a16:creationId xmlns:a16="http://schemas.microsoft.com/office/drawing/2014/main" id="{163438C2-8513-4389-80A4-BF905FE456A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89" y="64752"/>
            <a:ext cx="1733880" cy="489133"/>
          </a:xfrm>
          <a:prstGeom prst="rect">
            <a:avLst/>
          </a:prstGeom>
        </p:spPr>
      </p:pic>
    </p:spTree>
    <p:extLst>
      <p:ext uri="{BB962C8B-B14F-4D97-AF65-F5344CB8AC3E}">
        <p14:creationId xmlns:p14="http://schemas.microsoft.com/office/powerpoint/2010/main" val="2890529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Source">
    <p:spTree>
      <p:nvGrpSpPr>
        <p:cNvPr id="1" name=""/>
        <p:cNvGrpSpPr/>
        <p:nvPr/>
      </p:nvGrpSpPr>
      <p:grpSpPr>
        <a:xfrm>
          <a:off x="0" y="0"/>
          <a:ext cx="0" cy="0"/>
          <a:chOff x="0" y="0"/>
          <a:chExt cx="0" cy="0"/>
        </a:xfrm>
      </p:grpSpPr>
      <p:sp>
        <p:nvSpPr>
          <p:cNvPr id="6"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7" name="Title Placeholder 1">
            <a:extLst>
              <a:ext uri="{FF2B5EF4-FFF2-40B4-BE49-F238E27FC236}">
                <a16:creationId xmlns:a16="http://schemas.microsoft.com/office/drawing/2014/main" id="{563B7F4C-8D76-4F52-BA99-12CCA97FD34B}"/>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2244087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38291D4A-65DA-4F1E-BE31-E6360278B445}"/>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3137597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Chart">
    <p:spTree>
      <p:nvGrpSpPr>
        <p:cNvPr id="1" name=""/>
        <p:cNvGrpSpPr/>
        <p:nvPr/>
      </p:nvGrpSpPr>
      <p:grpSpPr>
        <a:xfrm>
          <a:off x="0" y="0"/>
          <a:ext cx="0" cy="0"/>
          <a:chOff x="0" y="0"/>
          <a:chExt cx="0" cy="0"/>
        </a:xfrm>
      </p:grpSpPr>
      <p:sp>
        <p:nvSpPr>
          <p:cNvPr id="5"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8" name="Chart Placeholder 7"/>
          <p:cNvSpPr>
            <a:spLocks noGrp="1"/>
          </p:cNvSpPr>
          <p:nvPr>
            <p:ph type="chart" sz="quarter" idx="19"/>
          </p:nvPr>
        </p:nvSpPr>
        <p:spPr>
          <a:xfrm>
            <a:off x="849926" y="1512000"/>
            <a:ext cx="10487631" cy="4824000"/>
          </a:xfrm>
        </p:spPr>
        <p:txBody>
          <a:bodyPr>
            <a:noAutofit/>
          </a:bodyPr>
          <a:lstStyle/>
          <a:p>
            <a:endParaRPr lang="en-GB" dirty="0"/>
          </a:p>
        </p:txBody>
      </p:sp>
      <p:sp>
        <p:nvSpPr>
          <p:cNvPr id="7" name="Title Placeholder 1">
            <a:extLst>
              <a:ext uri="{FF2B5EF4-FFF2-40B4-BE49-F238E27FC236}">
                <a16:creationId xmlns:a16="http://schemas.microsoft.com/office/drawing/2014/main" id="{69A22CCF-C0DE-4D75-B26C-45E3C08E0835}"/>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1038547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5"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8" name="Chart Placeholder 7"/>
          <p:cNvSpPr>
            <a:spLocks noGrp="1"/>
          </p:cNvSpPr>
          <p:nvPr>
            <p:ph type="chart" sz="quarter" idx="19"/>
          </p:nvPr>
        </p:nvSpPr>
        <p:spPr>
          <a:xfrm>
            <a:off x="849924" y="1512000"/>
            <a:ext cx="5246076" cy="4824000"/>
          </a:xfrm>
        </p:spPr>
        <p:txBody>
          <a:bodyPr>
            <a:noAutofit/>
          </a:bodyPr>
          <a:lstStyle/>
          <a:p>
            <a:endParaRPr lang="en-GB" dirty="0"/>
          </a:p>
        </p:txBody>
      </p:sp>
      <p:sp>
        <p:nvSpPr>
          <p:cNvPr id="9" name="Chart Placeholder 7"/>
          <p:cNvSpPr>
            <a:spLocks noGrp="1"/>
          </p:cNvSpPr>
          <p:nvPr>
            <p:ph type="chart" sz="quarter" idx="20"/>
          </p:nvPr>
        </p:nvSpPr>
        <p:spPr>
          <a:xfrm>
            <a:off x="6096003" y="1512000"/>
            <a:ext cx="5246076" cy="4824000"/>
          </a:xfrm>
        </p:spPr>
        <p:txBody>
          <a:bodyPr>
            <a:noAutofit/>
          </a:bodyPr>
          <a:lstStyle/>
          <a:p>
            <a:endParaRPr lang="en-GB" dirty="0"/>
          </a:p>
        </p:txBody>
      </p:sp>
      <p:sp>
        <p:nvSpPr>
          <p:cNvPr id="7" name="Title Placeholder 1">
            <a:extLst>
              <a:ext uri="{FF2B5EF4-FFF2-40B4-BE49-F238E27FC236}">
                <a16:creationId xmlns:a16="http://schemas.microsoft.com/office/drawing/2014/main" id="{15D98827-7B04-472A-9DFB-E31A74D8413C}"/>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3815577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Charts">
    <p:spTree>
      <p:nvGrpSpPr>
        <p:cNvPr id="1" name=""/>
        <p:cNvGrpSpPr/>
        <p:nvPr/>
      </p:nvGrpSpPr>
      <p:grpSpPr>
        <a:xfrm>
          <a:off x="0" y="0"/>
          <a:ext cx="0" cy="0"/>
          <a:chOff x="0" y="0"/>
          <a:chExt cx="0" cy="0"/>
        </a:xfrm>
      </p:grpSpPr>
      <p:sp>
        <p:nvSpPr>
          <p:cNvPr id="8" name="Chart Placeholder 7"/>
          <p:cNvSpPr>
            <a:spLocks noGrp="1"/>
          </p:cNvSpPr>
          <p:nvPr>
            <p:ph type="chart" sz="quarter" idx="19"/>
          </p:nvPr>
        </p:nvSpPr>
        <p:spPr>
          <a:xfrm>
            <a:off x="883521" y="1512000"/>
            <a:ext cx="3444143" cy="4824000"/>
          </a:xfrm>
        </p:spPr>
        <p:txBody>
          <a:bodyPr>
            <a:noAutofit/>
          </a:bodyPr>
          <a:lstStyle/>
          <a:p>
            <a:endParaRPr lang="en-GB" dirty="0"/>
          </a:p>
        </p:txBody>
      </p:sp>
      <p:sp>
        <p:nvSpPr>
          <p:cNvPr id="9" name="Chart Placeholder 7"/>
          <p:cNvSpPr>
            <a:spLocks noGrp="1"/>
          </p:cNvSpPr>
          <p:nvPr>
            <p:ph type="chart" sz="quarter" idx="20"/>
          </p:nvPr>
        </p:nvSpPr>
        <p:spPr>
          <a:xfrm>
            <a:off x="4375750" y="1512000"/>
            <a:ext cx="3444143" cy="4824000"/>
          </a:xfrm>
        </p:spPr>
        <p:txBody>
          <a:bodyPr>
            <a:noAutofit/>
          </a:bodyPr>
          <a:lstStyle/>
          <a:p>
            <a:endParaRPr lang="en-GB" dirty="0"/>
          </a:p>
        </p:txBody>
      </p:sp>
      <p:sp>
        <p:nvSpPr>
          <p:cNvPr id="10" name="Chart Placeholder 7"/>
          <p:cNvSpPr>
            <a:spLocks noGrp="1"/>
          </p:cNvSpPr>
          <p:nvPr>
            <p:ph type="chart" sz="quarter" idx="21"/>
          </p:nvPr>
        </p:nvSpPr>
        <p:spPr>
          <a:xfrm>
            <a:off x="7870029" y="1512000"/>
            <a:ext cx="3444143" cy="4824000"/>
          </a:xfrm>
        </p:spPr>
        <p:txBody>
          <a:bodyPr>
            <a:noAutofit/>
          </a:bodyPr>
          <a:lstStyle/>
          <a:p>
            <a:endParaRPr lang="en-GB" dirty="0"/>
          </a:p>
        </p:txBody>
      </p:sp>
      <p:sp>
        <p:nvSpPr>
          <p:cNvPr id="11"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12" name="Title Placeholder 1">
            <a:extLst>
              <a:ext uri="{FF2B5EF4-FFF2-40B4-BE49-F238E27FC236}">
                <a16:creationId xmlns:a16="http://schemas.microsoft.com/office/drawing/2014/main" id="{485ADA53-79B9-4FD6-A862-B0338096D391}"/>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31929446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Charts">
    <p:spTree>
      <p:nvGrpSpPr>
        <p:cNvPr id="1" name=""/>
        <p:cNvGrpSpPr/>
        <p:nvPr/>
      </p:nvGrpSpPr>
      <p:grpSpPr>
        <a:xfrm>
          <a:off x="0" y="0"/>
          <a:ext cx="0" cy="0"/>
          <a:chOff x="0" y="0"/>
          <a:chExt cx="0" cy="0"/>
        </a:xfrm>
      </p:grpSpPr>
      <p:sp>
        <p:nvSpPr>
          <p:cNvPr id="8" name="Chart Placeholder 7"/>
          <p:cNvSpPr>
            <a:spLocks noGrp="1"/>
          </p:cNvSpPr>
          <p:nvPr>
            <p:ph type="chart" sz="quarter" idx="19"/>
          </p:nvPr>
        </p:nvSpPr>
        <p:spPr>
          <a:xfrm>
            <a:off x="849924" y="1512006"/>
            <a:ext cx="5246076" cy="2441435"/>
          </a:xfrm>
        </p:spPr>
        <p:txBody>
          <a:bodyPr>
            <a:noAutofit/>
          </a:bodyPr>
          <a:lstStyle/>
          <a:p>
            <a:endParaRPr lang="en-GB" dirty="0"/>
          </a:p>
        </p:txBody>
      </p:sp>
      <p:sp>
        <p:nvSpPr>
          <p:cNvPr id="10" name="Chart Placeholder 7"/>
          <p:cNvSpPr>
            <a:spLocks noGrp="1"/>
          </p:cNvSpPr>
          <p:nvPr>
            <p:ph type="chart" sz="quarter" idx="21"/>
          </p:nvPr>
        </p:nvSpPr>
        <p:spPr>
          <a:xfrm>
            <a:off x="849924" y="3968149"/>
            <a:ext cx="5246076" cy="2441435"/>
          </a:xfrm>
        </p:spPr>
        <p:txBody>
          <a:bodyPr>
            <a:noAutofit/>
          </a:bodyPr>
          <a:lstStyle/>
          <a:p>
            <a:endParaRPr lang="en-GB" dirty="0"/>
          </a:p>
        </p:txBody>
      </p:sp>
      <p:sp>
        <p:nvSpPr>
          <p:cNvPr id="11" name="Chart Placeholder 7"/>
          <p:cNvSpPr>
            <a:spLocks noGrp="1"/>
          </p:cNvSpPr>
          <p:nvPr>
            <p:ph type="chart" sz="quarter" idx="22"/>
          </p:nvPr>
        </p:nvSpPr>
        <p:spPr>
          <a:xfrm>
            <a:off x="6096003" y="1512006"/>
            <a:ext cx="5246076" cy="2441435"/>
          </a:xfrm>
        </p:spPr>
        <p:txBody>
          <a:bodyPr>
            <a:noAutofit/>
          </a:bodyPr>
          <a:lstStyle/>
          <a:p>
            <a:endParaRPr lang="en-GB" dirty="0"/>
          </a:p>
        </p:txBody>
      </p:sp>
      <p:sp>
        <p:nvSpPr>
          <p:cNvPr id="12" name="Chart Placeholder 7"/>
          <p:cNvSpPr>
            <a:spLocks noGrp="1"/>
          </p:cNvSpPr>
          <p:nvPr>
            <p:ph type="chart" sz="quarter" idx="23"/>
          </p:nvPr>
        </p:nvSpPr>
        <p:spPr>
          <a:xfrm>
            <a:off x="6096003" y="3968149"/>
            <a:ext cx="5246076" cy="2441435"/>
          </a:xfrm>
        </p:spPr>
        <p:txBody>
          <a:bodyPr>
            <a:noAutofit/>
          </a:bodyPr>
          <a:lstStyle/>
          <a:p>
            <a:endParaRPr lang="en-GB" dirty="0"/>
          </a:p>
        </p:txBody>
      </p:sp>
      <p:sp>
        <p:nvSpPr>
          <p:cNvPr id="13"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9" name="Title Placeholder 1">
            <a:extLst>
              <a:ext uri="{FF2B5EF4-FFF2-40B4-BE49-F238E27FC236}">
                <a16:creationId xmlns:a16="http://schemas.microsoft.com/office/drawing/2014/main" id="{1BD4E209-158E-4942-9466-8F20E5F2F2C7}"/>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4132942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a:p>
        </p:txBody>
      </p:sp>
      <p:sp>
        <p:nvSpPr>
          <p:cNvPr id="6" name="Content Placeholder 5"/>
          <p:cNvSpPr>
            <a:spLocks noGrp="1"/>
          </p:cNvSpPr>
          <p:nvPr>
            <p:ph sz="quarter" idx="12"/>
          </p:nvPr>
        </p:nvSpPr>
        <p:spPr>
          <a:xfrm>
            <a:off x="850709" y="1818000"/>
            <a:ext cx="4718769" cy="4410000"/>
          </a:xfrm>
        </p:spPr>
        <p:txBody>
          <a:bodyPr>
            <a:noAutofit/>
          </a:bodyPr>
          <a:lstStyle>
            <a:lvl3pPr>
              <a:defRPr baseline="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Text Placeholder 7"/>
          <p:cNvSpPr>
            <a:spLocks noGrp="1"/>
          </p:cNvSpPr>
          <p:nvPr>
            <p:ph type="body" sz="quarter" idx="13"/>
          </p:nvPr>
        </p:nvSpPr>
        <p:spPr>
          <a:xfrm>
            <a:off x="4235815" y="234000"/>
            <a:ext cx="7111385" cy="316800"/>
          </a:xfrm>
        </p:spPr>
        <p:txBody>
          <a:bodyPr lIns="0" tIns="0" rIns="0" bIns="0">
            <a:noAutofit/>
          </a:bodyPr>
          <a:lstStyle>
            <a:lvl1pPr marL="0" indent="0" algn="r">
              <a:buNone/>
              <a:defRPr sz="1200" b="1">
                <a:solidFill>
                  <a:srgbClr val="03523E"/>
                </a:solidFill>
              </a:defRPr>
            </a:lvl1pPr>
          </a:lstStyle>
          <a:p>
            <a:pPr lvl="0"/>
            <a:r>
              <a:rPr lang="en-US" dirty="0"/>
              <a:t>Click to edit Master text styles</a:t>
            </a:r>
          </a:p>
        </p:txBody>
      </p:sp>
      <p:sp>
        <p:nvSpPr>
          <p:cNvPr id="9" name="Content Placeholder 5"/>
          <p:cNvSpPr>
            <a:spLocks noGrp="1"/>
          </p:cNvSpPr>
          <p:nvPr>
            <p:ph sz="quarter" idx="19"/>
          </p:nvPr>
        </p:nvSpPr>
        <p:spPr>
          <a:xfrm>
            <a:off x="6624000" y="1818000"/>
            <a:ext cx="4718769" cy="4410000"/>
          </a:xfrm>
        </p:spPr>
        <p:txBody>
          <a:bodyPr>
            <a:noAutofit/>
          </a:bodyPr>
          <a:lstStyle>
            <a:lvl3pP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Tree>
    <p:extLst>
      <p:ext uri="{BB962C8B-B14F-4D97-AF65-F5344CB8AC3E}">
        <p14:creationId xmlns:p14="http://schemas.microsoft.com/office/powerpoint/2010/main" val="2641991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8831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3316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863600" y="773113"/>
            <a:ext cx="10488246" cy="431800"/>
          </a:xfrm>
        </p:spPr>
        <p:txBody>
          <a:bodyPr>
            <a:noAutofit/>
          </a:bodyPr>
          <a:lstStyle/>
          <a:p>
            <a:r>
              <a:rPr lang="en-US"/>
              <a:t>Click to edit Master title style</a:t>
            </a:r>
            <a:endParaRPr lang="en-GB"/>
          </a:p>
        </p:txBody>
      </p:sp>
      <p:sp>
        <p:nvSpPr>
          <p:cNvPr id="3" name="Chart Placeholder 2"/>
          <p:cNvSpPr>
            <a:spLocks noGrp="1"/>
          </p:cNvSpPr>
          <p:nvPr>
            <p:ph type="chart" idx="1"/>
          </p:nvPr>
        </p:nvSpPr>
        <p:spPr>
          <a:xfrm>
            <a:off x="851881" y="1511303"/>
            <a:ext cx="10486293" cy="4822825"/>
          </a:xfrm>
        </p:spPr>
        <p:txBody>
          <a:bodyPr>
            <a:noAutofit/>
          </a:bodyPr>
          <a:lstStyle/>
          <a:p>
            <a:pPr lvl="0"/>
            <a:endParaRPr lang="en-GB" noProof="0" dirty="0"/>
          </a:p>
        </p:txBody>
      </p:sp>
    </p:spTree>
    <p:extLst>
      <p:ext uri="{BB962C8B-B14F-4D97-AF65-F5344CB8AC3E}">
        <p14:creationId xmlns:p14="http://schemas.microsoft.com/office/powerpoint/2010/main" val="128298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Marketing">
    <p:spTree>
      <p:nvGrpSpPr>
        <p:cNvPr id="1" name=""/>
        <p:cNvGrpSpPr/>
        <p:nvPr/>
      </p:nvGrpSpPr>
      <p:grpSpPr>
        <a:xfrm>
          <a:off x="0" y="0"/>
          <a:ext cx="0" cy="0"/>
          <a:chOff x="0" y="0"/>
          <a:chExt cx="0" cy="0"/>
        </a:xfrm>
      </p:grpSpPr>
      <p:sp>
        <p:nvSpPr>
          <p:cNvPr id="8" name="Rectangle 18"/>
          <p:cNvSpPr>
            <a:spLocks noChangeArrowheads="1"/>
          </p:cNvSpPr>
          <p:nvPr userDrawn="1"/>
        </p:nvSpPr>
        <p:spPr bwMode="auto">
          <a:xfrm>
            <a:off x="0" y="4672019"/>
            <a:ext cx="12192000" cy="2185987"/>
          </a:xfrm>
          <a:prstGeom prst="rect">
            <a:avLst/>
          </a:prstGeom>
          <a:solidFill>
            <a:schemeClr val="accent2"/>
          </a:solidFill>
          <a:ln>
            <a:noFill/>
          </a:ln>
        </p:spPr>
        <p:txBody>
          <a:bodyPr wrap="none" anchor="ctr"/>
          <a:lstStyle/>
          <a:p>
            <a:pPr algn="l"/>
            <a:endParaRPr lang="en-US" sz="1800" b="1" dirty="0"/>
          </a:p>
        </p:txBody>
      </p:sp>
      <p:sp>
        <p:nvSpPr>
          <p:cNvPr id="12" name="Rectangle 4"/>
          <p:cNvSpPr>
            <a:spLocks noChangeArrowheads="1"/>
          </p:cNvSpPr>
          <p:nvPr userDrawn="1"/>
        </p:nvSpPr>
        <p:spPr bwMode="auto">
          <a:xfrm>
            <a:off x="0" y="2789245"/>
            <a:ext cx="12192000" cy="18891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800" dirty="0"/>
          </a:p>
        </p:txBody>
      </p:sp>
      <p:pic>
        <p:nvPicPr>
          <p:cNvPr id="13" name="Picture 23" descr="whtband_dropshadow"/>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4672013"/>
            <a:ext cx="12192000" cy="119062"/>
          </a:xfrm>
          <a:prstGeom prst="rect">
            <a:avLst/>
          </a:prstGeom>
          <a:noFill/>
          <a:extLst>
            <a:ext uri="{909E8E84-426E-40DD-AFC4-6F175D3DCCD1}">
              <a14:hiddenFill xmlns:a14="http://schemas.microsoft.com/office/drawing/2010/main">
                <a:solidFill>
                  <a:srgbClr val="FFFFFF"/>
                </a:solidFill>
              </a14:hiddenFill>
            </a:ext>
          </a:extLst>
        </p:spPr>
      </p:pic>
      <p:sp>
        <p:nvSpPr>
          <p:cNvPr id="6" name="Picture Placeholder 5"/>
          <p:cNvSpPr>
            <a:spLocks noGrp="1"/>
          </p:cNvSpPr>
          <p:nvPr>
            <p:ph type="pic" sz="quarter" idx="13" hasCustomPrompt="1"/>
          </p:nvPr>
        </p:nvSpPr>
        <p:spPr>
          <a:xfrm>
            <a:off x="7712960" y="2813055"/>
            <a:ext cx="2955323" cy="1858963"/>
          </a:xfrm>
        </p:spPr>
        <p:txBody>
          <a:bodyPr/>
          <a:lstStyle>
            <a:lvl1pPr marL="0" indent="0">
              <a:buNone/>
              <a:defRPr/>
            </a:lvl1pPr>
          </a:lstStyle>
          <a:p>
            <a:r>
              <a:rPr lang="en-GB" dirty="0"/>
              <a:t>Picture</a:t>
            </a:r>
          </a:p>
        </p:txBody>
      </p:sp>
      <p:sp>
        <p:nvSpPr>
          <p:cNvPr id="15" name="Picture Placeholder 14"/>
          <p:cNvSpPr>
            <a:spLocks noGrp="1"/>
          </p:cNvSpPr>
          <p:nvPr>
            <p:ph type="pic" sz="quarter" idx="14" hasCustomPrompt="1"/>
          </p:nvPr>
        </p:nvSpPr>
        <p:spPr>
          <a:xfrm>
            <a:off x="10691429" y="2813055"/>
            <a:ext cx="283569" cy="1858963"/>
          </a:xfrm>
        </p:spPr>
        <p:txBody>
          <a:bodyPr/>
          <a:lstStyle>
            <a:lvl1pPr marL="0" indent="0">
              <a:buNone/>
              <a:defRPr/>
            </a:lvl1pPr>
          </a:lstStyle>
          <a:p>
            <a:r>
              <a:rPr lang="en-GB" dirty="0"/>
              <a:t>Picture</a:t>
            </a:r>
          </a:p>
        </p:txBody>
      </p:sp>
      <p:sp>
        <p:nvSpPr>
          <p:cNvPr id="20" name="Picture Placeholder 14"/>
          <p:cNvSpPr>
            <a:spLocks noGrp="1"/>
          </p:cNvSpPr>
          <p:nvPr>
            <p:ph type="pic" sz="quarter" idx="15" hasCustomPrompt="1"/>
          </p:nvPr>
        </p:nvSpPr>
        <p:spPr>
          <a:xfrm>
            <a:off x="10998442" y="2813055"/>
            <a:ext cx="283569" cy="1858963"/>
          </a:xfrm>
        </p:spPr>
        <p:txBody>
          <a:bodyPr/>
          <a:lstStyle>
            <a:lvl1pPr marL="0" indent="0">
              <a:buNone/>
              <a:defRPr/>
            </a:lvl1pPr>
          </a:lstStyle>
          <a:p>
            <a:r>
              <a:rPr lang="en-GB" dirty="0"/>
              <a:t>Picture</a:t>
            </a:r>
          </a:p>
        </p:txBody>
      </p:sp>
      <p:sp>
        <p:nvSpPr>
          <p:cNvPr id="22" name="Picture Placeholder 14"/>
          <p:cNvSpPr>
            <a:spLocks noGrp="1"/>
          </p:cNvSpPr>
          <p:nvPr>
            <p:ph type="pic" sz="quarter" idx="16" hasCustomPrompt="1"/>
          </p:nvPr>
        </p:nvSpPr>
        <p:spPr>
          <a:xfrm>
            <a:off x="11305456" y="2813055"/>
            <a:ext cx="283569" cy="1858963"/>
          </a:xfrm>
        </p:spPr>
        <p:txBody>
          <a:bodyPr/>
          <a:lstStyle>
            <a:lvl1pPr marL="0" indent="0">
              <a:buNone/>
              <a:defRPr/>
            </a:lvl1pPr>
          </a:lstStyle>
          <a:p>
            <a:r>
              <a:rPr lang="en-GB" dirty="0"/>
              <a:t>Picture</a:t>
            </a:r>
          </a:p>
        </p:txBody>
      </p:sp>
      <p:sp>
        <p:nvSpPr>
          <p:cNvPr id="23" name="Picture Placeholder 14"/>
          <p:cNvSpPr>
            <a:spLocks noGrp="1"/>
          </p:cNvSpPr>
          <p:nvPr>
            <p:ph type="pic" sz="quarter" idx="17" hasCustomPrompt="1"/>
          </p:nvPr>
        </p:nvSpPr>
        <p:spPr>
          <a:xfrm>
            <a:off x="11612469" y="2813055"/>
            <a:ext cx="283569" cy="1858963"/>
          </a:xfrm>
        </p:spPr>
        <p:txBody>
          <a:bodyPr/>
          <a:lstStyle>
            <a:lvl1pPr marL="0" indent="0">
              <a:buNone/>
              <a:defRPr/>
            </a:lvl1pPr>
          </a:lstStyle>
          <a:p>
            <a:r>
              <a:rPr lang="en-GB" dirty="0"/>
              <a:t>Picture</a:t>
            </a:r>
          </a:p>
        </p:txBody>
      </p:sp>
      <p:sp>
        <p:nvSpPr>
          <p:cNvPr id="24" name="Picture Placeholder 14"/>
          <p:cNvSpPr>
            <a:spLocks noGrp="1"/>
          </p:cNvSpPr>
          <p:nvPr>
            <p:ph type="pic" sz="quarter" idx="18" hasCustomPrompt="1"/>
          </p:nvPr>
        </p:nvSpPr>
        <p:spPr>
          <a:xfrm>
            <a:off x="11919482" y="2813055"/>
            <a:ext cx="283569" cy="1858963"/>
          </a:xfrm>
        </p:spPr>
        <p:txBody>
          <a:bodyPr/>
          <a:lstStyle>
            <a:lvl1pPr marL="0" indent="0">
              <a:buNone/>
              <a:defRPr/>
            </a:lvl1pPr>
          </a:lstStyle>
          <a:p>
            <a:r>
              <a:rPr lang="en-GB" dirty="0"/>
              <a:t>Picture</a:t>
            </a:r>
          </a:p>
        </p:txBody>
      </p:sp>
      <p:sp>
        <p:nvSpPr>
          <p:cNvPr id="38" name="Shadow"/>
          <p:cNvSpPr>
            <a:spLocks noChangeArrowheads="1"/>
          </p:cNvSpPr>
          <p:nvPr userDrawn="1">
            <p:custDataLst>
              <p:tags r:id="rId1"/>
            </p:custDataLst>
          </p:nvPr>
        </p:nvSpPr>
        <p:spPr bwMode="auto">
          <a:xfrm>
            <a:off x="1328616" y="2914650"/>
            <a:ext cx="6203462" cy="1619250"/>
          </a:xfrm>
          <a:prstGeom prst="rect">
            <a:avLst/>
          </a:prstGeom>
          <a:solidFill>
            <a:srgbClr val="DDDDDD">
              <a:alpha val="8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en-GB" sz="1800" dirty="0"/>
          </a:p>
        </p:txBody>
      </p:sp>
      <p:sp>
        <p:nvSpPr>
          <p:cNvPr id="40" name="Title 1"/>
          <p:cNvSpPr>
            <a:spLocks noGrp="1"/>
          </p:cNvSpPr>
          <p:nvPr>
            <p:ph type="ctrTitle" hasCustomPrompt="1"/>
          </p:nvPr>
        </p:nvSpPr>
        <p:spPr>
          <a:xfrm>
            <a:off x="1705846" y="3204000"/>
            <a:ext cx="5316923" cy="252000"/>
          </a:xfrm>
        </p:spPr>
        <p:txBody>
          <a:bodyPr tIns="0" rIns="360000" bIns="0">
            <a:noAutofit/>
          </a:bodyPr>
          <a:lstStyle>
            <a:lvl1pPr>
              <a:defRPr sz="1600" b="1">
                <a:solidFill>
                  <a:srgbClr val="44546A"/>
                </a:solidFill>
              </a:defRPr>
            </a:lvl1pPr>
          </a:lstStyle>
          <a:p>
            <a:r>
              <a:rPr lang="en-GB" dirty="0"/>
              <a:t>Enter client name and or logo here</a:t>
            </a:r>
          </a:p>
        </p:txBody>
      </p:sp>
      <p:sp>
        <p:nvSpPr>
          <p:cNvPr id="41" name="Subtitle 2"/>
          <p:cNvSpPr>
            <a:spLocks noGrp="1"/>
          </p:cNvSpPr>
          <p:nvPr>
            <p:ph type="subTitle" idx="1" hasCustomPrompt="1"/>
          </p:nvPr>
        </p:nvSpPr>
        <p:spPr>
          <a:xfrm>
            <a:off x="1705846" y="3456000"/>
            <a:ext cx="5316923" cy="504000"/>
          </a:xfrm>
        </p:spPr>
        <p:txBody>
          <a:bodyPr rIns="360000">
            <a:noAutofit/>
          </a:bodyPr>
          <a:lstStyle>
            <a:lvl1pPr marL="0" indent="0" algn="l">
              <a:buNone/>
              <a:defRPr sz="1600">
                <a:solidFill>
                  <a:srgbClr val="44546A"/>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GB" dirty="0"/>
              <a:t>Enter document title here</a:t>
            </a:r>
          </a:p>
        </p:txBody>
      </p:sp>
      <p:sp>
        <p:nvSpPr>
          <p:cNvPr id="42" name="Content Placeholder 4"/>
          <p:cNvSpPr>
            <a:spLocks noGrp="1"/>
          </p:cNvSpPr>
          <p:nvPr>
            <p:ph sz="quarter" idx="12" hasCustomPrompt="1"/>
          </p:nvPr>
        </p:nvSpPr>
        <p:spPr>
          <a:xfrm>
            <a:off x="1705708" y="3996000"/>
            <a:ext cx="5316923" cy="216000"/>
          </a:xfrm>
        </p:spPr>
        <p:txBody>
          <a:bodyPr/>
          <a:lstStyle>
            <a:lvl1pPr marL="0" indent="0">
              <a:buNone/>
              <a:defRPr>
                <a:solidFill>
                  <a:srgbClr val="44546A"/>
                </a:solidFill>
              </a:defRPr>
            </a:lvl1pPr>
            <a:lvl2pPr marL="355609" indent="0">
              <a:buNone/>
              <a:defRPr/>
            </a:lvl2pPr>
            <a:lvl3pPr marL="804883" indent="0">
              <a:buNone/>
              <a:defRPr/>
            </a:lvl3pPr>
          </a:lstStyle>
          <a:p>
            <a:pPr lvl="0"/>
            <a:r>
              <a:rPr lang="en-US" dirty="0"/>
              <a:t>Date</a:t>
            </a:r>
          </a:p>
        </p:txBody>
      </p:sp>
      <p:sp>
        <p:nvSpPr>
          <p:cNvPr id="19" name="Draft2"/>
          <p:cNvSpPr txBox="1">
            <a:spLocks noChangeArrowheads="1"/>
          </p:cNvSpPr>
          <p:nvPr userDrawn="1">
            <p:custDataLst>
              <p:tags r:id="rId2"/>
            </p:custDataLst>
          </p:nvPr>
        </p:nvSpPr>
        <p:spPr bwMode="auto">
          <a:xfrm>
            <a:off x="4114800" y="4159249"/>
            <a:ext cx="3253154" cy="244800"/>
          </a:xfrm>
          <a:prstGeom prst="rect">
            <a:avLst/>
          </a:prstGeom>
          <a:solidFill>
            <a:srgbClr val="80A1B6"/>
          </a:solidFill>
          <a:ln>
            <a:noFill/>
          </a:ln>
          <a:effectLst/>
        </p:spPr>
        <p:txBody>
          <a:bodyPr lIns="46800" tIns="0" rIns="46800" bIns="0" anchor="ctr"/>
          <a:lstStyle/>
          <a:p>
            <a:pPr algn="l"/>
            <a:r>
              <a:rPr lang="en-GB" sz="1400" b="1" dirty="0">
                <a:solidFill>
                  <a:schemeClr val="bg1"/>
                </a:solidFill>
                <a:latin typeface="Arial" pitchFamily="34" charset="0"/>
                <a:cs typeface="Arial" pitchFamily="34" charset="0"/>
              </a:rPr>
              <a:t>DRAFT – subject to revision</a:t>
            </a:r>
          </a:p>
        </p:txBody>
      </p:sp>
      <p:sp>
        <p:nvSpPr>
          <p:cNvPr id="32" name="Rectangle 17">
            <a:extLst>
              <a:ext uri="{FF2B5EF4-FFF2-40B4-BE49-F238E27FC236}">
                <a16:creationId xmlns:a16="http://schemas.microsoft.com/office/drawing/2014/main" id="{0D9BA75A-470D-4E7E-836C-7949BE3A83D9}"/>
              </a:ext>
            </a:extLst>
          </p:cNvPr>
          <p:cNvSpPr>
            <a:spLocks noChangeArrowheads="1"/>
          </p:cNvSpPr>
          <p:nvPr userDrawn="1"/>
        </p:nvSpPr>
        <p:spPr bwMode="auto">
          <a:xfrm>
            <a:off x="0" y="609600"/>
            <a:ext cx="12192000" cy="63500"/>
          </a:xfrm>
          <a:prstGeom prst="rect">
            <a:avLst/>
          </a:prstGeom>
          <a:solidFill>
            <a:srgbClr val="80A1B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l"/>
            <a:endParaRPr lang="en-US" sz="1800" b="1" dirty="0"/>
          </a:p>
        </p:txBody>
      </p:sp>
      <p:pic>
        <p:nvPicPr>
          <p:cNvPr id="18" name="Picture 17" descr="A picture containing text&#10;&#10;Description automatically generated">
            <a:extLst>
              <a:ext uri="{FF2B5EF4-FFF2-40B4-BE49-F238E27FC236}">
                <a16:creationId xmlns:a16="http://schemas.microsoft.com/office/drawing/2014/main" id="{59794462-8F52-4E97-B40E-7E9E8F374D9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889" y="64752"/>
            <a:ext cx="1733880" cy="489133"/>
          </a:xfrm>
          <a:prstGeom prst="rect">
            <a:avLst/>
          </a:prstGeom>
        </p:spPr>
      </p:pic>
    </p:spTree>
    <p:extLst>
      <p:ext uri="{BB962C8B-B14F-4D97-AF65-F5344CB8AC3E}">
        <p14:creationId xmlns:p14="http://schemas.microsoft.com/office/powerpoint/2010/main" val="3532022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1AFF26F8-B196-40B9-8DE7-56C487DE3F40}"/>
              </a:ext>
            </a:extLst>
          </p:cNvPr>
          <p:cNvSpPr>
            <a:spLocks noGrp="1"/>
          </p:cNvSpPr>
          <p:nvPr>
            <p:ph idx="1" hasCustomPrompt="1"/>
          </p:nvPr>
        </p:nvSpPr>
        <p:spPr>
          <a:xfrm>
            <a:off x="636748" y="768350"/>
            <a:ext cx="10900697" cy="5567650"/>
          </a:xfrm>
          <a:prstGeom prst="rect">
            <a:avLst/>
          </a:prstGeom>
        </p:spPr>
        <p:txBody>
          <a:bodyPr vert="horz" lIns="0" tIns="0" rIns="0" bIns="0" rtlCol="0">
            <a:noAutofit/>
          </a:bodyPr>
          <a:lstStyle>
            <a:lvl1pPr>
              <a:buSzPct val="125000"/>
              <a:defRPr/>
            </a:lvl1pPr>
          </a:lstStyle>
          <a:p>
            <a:pPr lvl="0"/>
            <a:r>
              <a:rPr lang="en-US" dirty="0"/>
              <a:t>First level</a:t>
            </a:r>
          </a:p>
          <a:p>
            <a:pPr lvl="1"/>
            <a:r>
              <a:rPr lang="en-US" dirty="0"/>
              <a:t>Second level</a:t>
            </a:r>
          </a:p>
          <a:p>
            <a:pPr lvl="2"/>
            <a:r>
              <a:rPr lang="en-US" dirty="0"/>
              <a:t>Author</a:t>
            </a:r>
          </a:p>
          <a:p>
            <a:pPr lvl="3"/>
            <a:r>
              <a:rPr lang="en-US" dirty="0"/>
              <a:t>Text</a:t>
            </a:r>
          </a:p>
          <a:p>
            <a:pPr lvl="0"/>
            <a:r>
              <a:rPr lang="en-US" dirty="0"/>
              <a:t>First level</a:t>
            </a:r>
          </a:p>
          <a:p>
            <a:pPr lvl="1"/>
            <a:r>
              <a:rPr lang="en-US" dirty="0"/>
              <a:t>Second level</a:t>
            </a:r>
          </a:p>
          <a:p>
            <a:pPr lvl="2"/>
            <a:r>
              <a:rPr lang="en-US" dirty="0"/>
              <a:t>Author</a:t>
            </a:r>
          </a:p>
          <a:p>
            <a:pPr lvl="3"/>
            <a:r>
              <a:rPr lang="en-US" dirty="0"/>
              <a:t>Text</a:t>
            </a:r>
          </a:p>
          <a:p>
            <a:pPr lvl="2"/>
            <a:endParaRPr lang="en-US" dirty="0"/>
          </a:p>
          <a:p>
            <a:pPr marL="3886297" marR="0" lvl="8" indent="-174629" algn="l" defTabSz="914423" rtl="0" eaLnBrk="1" fontAlgn="auto" latinLnBrk="0" hangingPunct="1">
              <a:lnSpc>
                <a:spcPct val="100000"/>
              </a:lnSpc>
              <a:spcBef>
                <a:spcPts val="0"/>
              </a:spcBef>
              <a:spcAft>
                <a:spcPts val="600"/>
              </a:spcAft>
              <a:buClrTx/>
              <a:buSzTx/>
              <a:buFont typeface="Times New Roman" pitchFamily="18" charset="0"/>
              <a:buChar char="–"/>
              <a:tabLst/>
              <a:defRPr/>
            </a:pPr>
            <a:endParaRPr lang="en-US" dirty="0"/>
          </a:p>
          <a:p>
            <a:pPr lvl="2"/>
            <a:endParaRPr lang="en-US" dirty="0"/>
          </a:p>
        </p:txBody>
      </p:sp>
      <p:sp>
        <p:nvSpPr>
          <p:cNvPr id="7" name="Title Placeholder 1">
            <a:extLst>
              <a:ext uri="{FF2B5EF4-FFF2-40B4-BE49-F238E27FC236}">
                <a16:creationId xmlns:a16="http://schemas.microsoft.com/office/drawing/2014/main" id="{1598B518-4CD0-4253-B60E-03A43B1EC7F7}"/>
              </a:ext>
            </a:extLst>
          </p:cNvPr>
          <p:cNvSpPr>
            <a:spLocks noGrp="1"/>
          </p:cNvSpPr>
          <p:nvPr>
            <p:ph type="title" hasCustomPrompt="1"/>
          </p:nvPr>
        </p:nvSpPr>
        <p:spPr>
          <a:xfrm>
            <a:off x="632144" y="18350"/>
            <a:ext cx="10617382" cy="432000"/>
          </a:xfrm>
          <a:prstGeom prst="rect">
            <a:avLst/>
          </a:prstGeom>
        </p:spPr>
        <p:txBody>
          <a:bodyPr vert="horz" lIns="0" tIns="45720" rIns="0" bIns="45720" rtlCol="0" anchor="t" anchorCtr="0">
            <a:normAutofit/>
          </a:bodyPr>
          <a:lstStyle>
            <a:lvl1pPr>
              <a:defRPr/>
            </a:lvl1pPr>
          </a:lstStyle>
          <a:p>
            <a:r>
              <a:rPr lang="en-US" dirty="0"/>
              <a:t>Title typed here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1344380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32147" y="768350"/>
            <a:ext cx="10905301" cy="260350"/>
          </a:xfrm>
          <a:solidFill>
            <a:srgbClr val="DDDDDD"/>
          </a:solidFill>
        </p:spPr>
        <p:txBody>
          <a:bodyPr>
            <a:noAutofit/>
          </a:bodyPr>
          <a:lstStyle>
            <a:lvl1pPr marL="0" indent="0">
              <a:buNone/>
              <a:defRPr sz="100"/>
            </a:lvl1pPr>
          </a:lstStyle>
          <a:p>
            <a:pPr lvl="0"/>
            <a:r>
              <a:rPr lang="en-GB" dirty="0"/>
              <a:t> </a:t>
            </a:r>
          </a:p>
        </p:txBody>
      </p:sp>
      <p:sp>
        <p:nvSpPr>
          <p:cNvPr id="6" name="Text Placeholder 2">
            <a:extLst>
              <a:ext uri="{FF2B5EF4-FFF2-40B4-BE49-F238E27FC236}">
                <a16:creationId xmlns:a16="http://schemas.microsoft.com/office/drawing/2014/main" id="{1AFF26F8-B196-40B9-8DE7-56C487DE3F40}"/>
              </a:ext>
            </a:extLst>
          </p:cNvPr>
          <p:cNvSpPr>
            <a:spLocks noGrp="1"/>
          </p:cNvSpPr>
          <p:nvPr>
            <p:ph idx="1"/>
          </p:nvPr>
        </p:nvSpPr>
        <p:spPr>
          <a:xfrm>
            <a:off x="636748" y="768350"/>
            <a:ext cx="10900697" cy="556765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Author</a:t>
            </a:r>
          </a:p>
          <a:p>
            <a:pPr lvl="3"/>
            <a:r>
              <a:rPr lang="en-US" dirty="0"/>
              <a:t>Text</a:t>
            </a:r>
          </a:p>
          <a:p>
            <a:pPr lvl="0"/>
            <a:r>
              <a:rPr lang="en-US" dirty="0"/>
              <a:t>Click to edit Master text styles</a:t>
            </a:r>
          </a:p>
          <a:p>
            <a:pPr lvl="1"/>
            <a:r>
              <a:rPr lang="en-US" dirty="0"/>
              <a:t>Second level</a:t>
            </a:r>
          </a:p>
          <a:p>
            <a:pPr lvl="2"/>
            <a:r>
              <a:rPr lang="en-US" dirty="0"/>
              <a:t>Author</a:t>
            </a:r>
          </a:p>
          <a:p>
            <a:pPr lvl="3"/>
            <a:r>
              <a:rPr lang="en-US" dirty="0"/>
              <a:t>Text</a:t>
            </a:r>
          </a:p>
          <a:p>
            <a:pPr lvl="2"/>
            <a:endParaRPr lang="en-US" dirty="0"/>
          </a:p>
          <a:p>
            <a:pPr marL="3886297" marR="0" lvl="8" indent="-174629" algn="l" defTabSz="914423" rtl="0" eaLnBrk="1" fontAlgn="auto" latinLnBrk="0" hangingPunct="1">
              <a:lnSpc>
                <a:spcPct val="100000"/>
              </a:lnSpc>
              <a:spcBef>
                <a:spcPts val="0"/>
              </a:spcBef>
              <a:spcAft>
                <a:spcPts val="600"/>
              </a:spcAft>
              <a:buClrTx/>
              <a:buSzTx/>
              <a:buFont typeface="Times New Roman" pitchFamily="18" charset="0"/>
              <a:buChar char="–"/>
              <a:tabLst/>
              <a:defRPr/>
            </a:pPr>
            <a:endParaRPr lang="en-US" dirty="0"/>
          </a:p>
          <a:p>
            <a:pPr lvl="2"/>
            <a:endParaRPr lang="en-US" dirty="0"/>
          </a:p>
        </p:txBody>
      </p:sp>
      <p:sp>
        <p:nvSpPr>
          <p:cNvPr id="7" name="Title Placeholder 1">
            <a:extLst>
              <a:ext uri="{FF2B5EF4-FFF2-40B4-BE49-F238E27FC236}">
                <a16:creationId xmlns:a16="http://schemas.microsoft.com/office/drawing/2014/main" id="{1598B518-4CD0-4253-B60E-03A43B1EC7F7}"/>
              </a:ext>
            </a:extLst>
          </p:cNvPr>
          <p:cNvSpPr>
            <a:spLocks noGrp="1"/>
          </p:cNvSpPr>
          <p:nvPr>
            <p:ph type="title"/>
          </p:nvPr>
        </p:nvSpPr>
        <p:spPr>
          <a:xfrm>
            <a:off x="632144" y="18350"/>
            <a:ext cx="10539177"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789953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able Placeholder 5"/>
          <p:cNvSpPr>
            <a:spLocks noGrp="1"/>
          </p:cNvSpPr>
          <p:nvPr>
            <p:ph type="tbl" sz="quarter" idx="12"/>
          </p:nvPr>
        </p:nvSpPr>
        <p:spPr>
          <a:xfrm>
            <a:off x="855785" y="1527175"/>
            <a:ext cx="10488246" cy="4895850"/>
          </a:xfrm>
        </p:spPr>
        <p:txBody>
          <a:bodyPr>
            <a:noAutofit/>
          </a:bodyPr>
          <a:lstStyle>
            <a:lvl1pPr marL="0" indent="0">
              <a:buNone/>
              <a:defRPr/>
            </a:lvl1pPr>
            <a:lvl3pPr>
              <a:defRPr sz="1400"/>
            </a:lvl3pPr>
            <a:lvl4pPr>
              <a:defRPr sz="1400"/>
            </a:lvl4pPr>
          </a:lstStyle>
          <a:p>
            <a:pPr lvl="0"/>
            <a:endParaRPr lang="en-GB" dirty="0"/>
          </a:p>
        </p:txBody>
      </p:sp>
      <p:sp>
        <p:nvSpPr>
          <p:cNvPr id="8" name="Title Placeholder 1">
            <a:extLst>
              <a:ext uri="{FF2B5EF4-FFF2-40B4-BE49-F238E27FC236}">
                <a16:creationId xmlns:a16="http://schemas.microsoft.com/office/drawing/2014/main" id="{34B1239E-3871-4294-9578-1AC484D5E5A2}"/>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2246074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xes and Bullet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6154618" y="6662738"/>
            <a:ext cx="5189415" cy="184666"/>
          </a:xfrm>
          <a:prstGeom prst="rect">
            <a:avLst/>
          </a:prstGeom>
        </p:spPr>
        <p:txBody>
          <a:bodyPr/>
          <a:lstStyle/>
          <a:p>
            <a:endParaRPr lang="en-GB" dirty="0"/>
          </a:p>
        </p:txBody>
      </p:sp>
      <p:sp>
        <p:nvSpPr>
          <p:cNvPr id="4" name="Slide Number Placeholder 3"/>
          <p:cNvSpPr>
            <a:spLocks noGrp="1"/>
          </p:cNvSpPr>
          <p:nvPr>
            <p:ph type="sldNum" sz="quarter" idx="11"/>
          </p:nvPr>
        </p:nvSpPr>
        <p:spPr>
          <a:xfrm>
            <a:off x="5652479" y="6638932"/>
            <a:ext cx="885092" cy="214313"/>
          </a:xfrm>
          <a:prstGeom prst="rect">
            <a:avLst/>
          </a:prstGeom>
        </p:spPr>
        <p:txBody>
          <a:bodyPr/>
          <a:lstStyle/>
          <a:p>
            <a:fld id="{8D9F6A65-62C1-4045-8DE7-A837F343890E}" type="slidenum">
              <a:rPr lang="en-GB" smtClean="0"/>
              <a:pPr/>
              <a:t>‹#›</a:t>
            </a:fld>
            <a:endParaRPr lang="en-GB" dirty="0"/>
          </a:p>
        </p:txBody>
      </p:sp>
      <p:sp>
        <p:nvSpPr>
          <p:cNvPr id="8" name="Text Placeholder 5"/>
          <p:cNvSpPr>
            <a:spLocks noGrp="1"/>
          </p:cNvSpPr>
          <p:nvPr>
            <p:ph type="body" sz="quarter" idx="14" hasCustomPrompt="1"/>
          </p:nvPr>
        </p:nvSpPr>
        <p:spPr>
          <a:xfrm>
            <a:off x="864000" y="33156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9" name="Text Placeholder 5"/>
          <p:cNvSpPr>
            <a:spLocks noGrp="1"/>
          </p:cNvSpPr>
          <p:nvPr>
            <p:ph type="body" sz="quarter" idx="15" hasCustomPrompt="1"/>
          </p:nvPr>
        </p:nvSpPr>
        <p:spPr>
          <a:xfrm>
            <a:off x="864000" y="40716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10" name="Text Placeholder 5"/>
          <p:cNvSpPr>
            <a:spLocks noGrp="1"/>
          </p:cNvSpPr>
          <p:nvPr>
            <p:ph type="body" sz="quarter" idx="16" hasCustomPrompt="1"/>
          </p:nvPr>
        </p:nvSpPr>
        <p:spPr>
          <a:xfrm>
            <a:off x="864000" y="48276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11" name="Text Placeholder 5"/>
          <p:cNvSpPr>
            <a:spLocks noGrp="1"/>
          </p:cNvSpPr>
          <p:nvPr>
            <p:ph type="body" sz="quarter" idx="17" hasCustomPrompt="1"/>
          </p:nvPr>
        </p:nvSpPr>
        <p:spPr>
          <a:xfrm>
            <a:off x="864000" y="55836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16"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18" name="Text Placeholder 17"/>
          <p:cNvSpPr>
            <a:spLocks noGrp="1"/>
          </p:cNvSpPr>
          <p:nvPr>
            <p:ph type="body" sz="quarter" idx="19" hasCustomPrompt="1"/>
          </p:nvPr>
        </p:nvSpPr>
        <p:spPr>
          <a:xfrm>
            <a:off x="864000" y="1512160"/>
            <a:ext cx="1494693" cy="217487"/>
          </a:xfrm>
        </p:spPr>
        <p:txBody>
          <a:bodyPr>
            <a:noAutofit/>
          </a:bodyPr>
          <a:lstStyle>
            <a:lvl1pPr marL="0" indent="0">
              <a:spcBef>
                <a:spcPts val="1200"/>
              </a:spcBef>
              <a:spcAft>
                <a:spcPts val="600"/>
              </a:spcAft>
              <a:buNone/>
              <a:defRPr sz="1200" b="1"/>
            </a:lvl1pPr>
          </a:lstStyle>
          <a:p>
            <a:pPr lvl="0"/>
            <a:r>
              <a:rPr lang="en-GB" sz="1200" b="1" dirty="0"/>
              <a:t>Methodology:</a:t>
            </a:r>
            <a:endParaRPr lang="en-GB" dirty="0"/>
          </a:p>
        </p:txBody>
      </p:sp>
      <p:sp>
        <p:nvSpPr>
          <p:cNvPr id="19" name="Text Placeholder 17"/>
          <p:cNvSpPr>
            <a:spLocks noGrp="1"/>
          </p:cNvSpPr>
          <p:nvPr>
            <p:ph type="body" sz="quarter" idx="20" hasCustomPrompt="1"/>
          </p:nvPr>
        </p:nvSpPr>
        <p:spPr>
          <a:xfrm>
            <a:off x="3544615" y="1512160"/>
            <a:ext cx="1494693" cy="217487"/>
          </a:xfrm>
        </p:spPr>
        <p:txBody>
          <a:bodyPr>
            <a:noAutofit/>
          </a:bodyPr>
          <a:lstStyle>
            <a:lvl1pPr marL="0" indent="0">
              <a:spcBef>
                <a:spcPts val="1200"/>
              </a:spcBef>
              <a:spcAft>
                <a:spcPts val="600"/>
              </a:spcAft>
              <a:buNone/>
              <a:defRPr sz="1200" b="1"/>
            </a:lvl1pPr>
          </a:lstStyle>
          <a:p>
            <a:pPr lvl="0"/>
            <a:r>
              <a:rPr lang="en-GB" sz="1200" b="1" dirty="0"/>
              <a:t>Explanation:</a:t>
            </a:r>
            <a:endParaRPr lang="en-GB" dirty="0"/>
          </a:p>
        </p:txBody>
      </p:sp>
      <p:sp>
        <p:nvSpPr>
          <p:cNvPr id="21" name="Text Placeholder 20"/>
          <p:cNvSpPr>
            <a:spLocks noGrp="1"/>
          </p:cNvSpPr>
          <p:nvPr>
            <p:ph type="body" sz="quarter" idx="21" hasCustomPrompt="1"/>
          </p:nvPr>
        </p:nvSpPr>
        <p:spPr>
          <a:xfrm>
            <a:off x="3544278" y="1846800"/>
            <a:ext cx="7802585" cy="496800"/>
          </a:xfrm>
        </p:spPr>
        <p:txBody>
          <a:bodyPr>
            <a:noAutofit/>
          </a:bodyPr>
          <a:lstStyle>
            <a:lvl1pPr>
              <a:defRPr/>
            </a:lvl1pPr>
          </a:lstStyle>
          <a:p>
            <a:pPr lvl="0"/>
            <a:r>
              <a:rPr lang="en-US" dirty="0"/>
              <a:t>A</a:t>
            </a:r>
          </a:p>
          <a:p>
            <a:pPr lvl="0"/>
            <a:endParaRPr lang="en-US" dirty="0"/>
          </a:p>
        </p:txBody>
      </p:sp>
      <p:sp>
        <p:nvSpPr>
          <p:cNvPr id="22" name="Text Placeholder 20"/>
          <p:cNvSpPr>
            <a:spLocks noGrp="1"/>
          </p:cNvSpPr>
          <p:nvPr>
            <p:ph type="body" sz="quarter" idx="22" hasCustomPrompt="1"/>
          </p:nvPr>
        </p:nvSpPr>
        <p:spPr>
          <a:xfrm>
            <a:off x="3544278" y="2559600"/>
            <a:ext cx="7802585" cy="496800"/>
          </a:xfrm>
        </p:spPr>
        <p:txBody>
          <a:bodyPr>
            <a:noAutofit/>
          </a:bodyPr>
          <a:lstStyle>
            <a:lvl1pPr>
              <a:defRPr/>
            </a:lvl1pPr>
          </a:lstStyle>
          <a:p>
            <a:pPr lvl="0"/>
            <a:r>
              <a:rPr lang="en-US" dirty="0"/>
              <a:t>B</a:t>
            </a:r>
          </a:p>
        </p:txBody>
      </p:sp>
      <p:sp>
        <p:nvSpPr>
          <p:cNvPr id="23" name="Text Placeholder 20"/>
          <p:cNvSpPr>
            <a:spLocks noGrp="1"/>
          </p:cNvSpPr>
          <p:nvPr>
            <p:ph type="body" sz="quarter" idx="23" hasCustomPrompt="1"/>
          </p:nvPr>
        </p:nvSpPr>
        <p:spPr>
          <a:xfrm>
            <a:off x="3544278" y="3315600"/>
            <a:ext cx="7802585" cy="496800"/>
          </a:xfrm>
        </p:spPr>
        <p:txBody>
          <a:bodyPr>
            <a:noAutofit/>
          </a:bodyPr>
          <a:lstStyle>
            <a:lvl1pPr>
              <a:defRPr/>
            </a:lvl1pPr>
          </a:lstStyle>
          <a:p>
            <a:pPr lvl="0"/>
            <a:r>
              <a:rPr lang="en-US" dirty="0"/>
              <a:t>C </a:t>
            </a:r>
          </a:p>
        </p:txBody>
      </p:sp>
      <p:sp>
        <p:nvSpPr>
          <p:cNvPr id="24" name="Text Placeholder 20"/>
          <p:cNvSpPr>
            <a:spLocks noGrp="1"/>
          </p:cNvSpPr>
          <p:nvPr>
            <p:ph type="body" sz="quarter" idx="24" hasCustomPrompt="1"/>
          </p:nvPr>
        </p:nvSpPr>
        <p:spPr>
          <a:xfrm>
            <a:off x="3544278" y="4071600"/>
            <a:ext cx="7802585" cy="496800"/>
          </a:xfrm>
        </p:spPr>
        <p:txBody>
          <a:bodyPr>
            <a:noAutofit/>
          </a:bodyPr>
          <a:lstStyle>
            <a:lvl1pPr>
              <a:defRPr/>
            </a:lvl1pPr>
          </a:lstStyle>
          <a:p>
            <a:pPr lvl="0"/>
            <a:r>
              <a:rPr lang="en-US" dirty="0"/>
              <a:t>D</a:t>
            </a:r>
          </a:p>
        </p:txBody>
      </p:sp>
      <p:sp>
        <p:nvSpPr>
          <p:cNvPr id="25" name="Text Placeholder 20"/>
          <p:cNvSpPr>
            <a:spLocks noGrp="1"/>
          </p:cNvSpPr>
          <p:nvPr>
            <p:ph type="body" sz="quarter" idx="25" hasCustomPrompt="1"/>
          </p:nvPr>
        </p:nvSpPr>
        <p:spPr>
          <a:xfrm>
            <a:off x="3544278" y="4827600"/>
            <a:ext cx="7802585" cy="496800"/>
          </a:xfrm>
        </p:spPr>
        <p:txBody>
          <a:bodyPr>
            <a:noAutofit/>
          </a:bodyPr>
          <a:lstStyle>
            <a:lvl1pPr>
              <a:defRPr/>
            </a:lvl1pPr>
          </a:lstStyle>
          <a:p>
            <a:pPr lvl="0"/>
            <a:r>
              <a:rPr lang="en-US" dirty="0"/>
              <a:t>E</a:t>
            </a:r>
          </a:p>
        </p:txBody>
      </p:sp>
      <p:sp>
        <p:nvSpPr>
          <p:cNvPr id="26" name="Text Placeholder 20"/>
          <p:cNvSpPr>
            <a:spLocks noGrp="1"/>
          </p:cNvSpPr>
          <p:nvPr>
            <p:ph type="body" sz="quarter" idx="26" hasCustomPrompt="1"/>
          </p:nvPr>
        </p:nvSpPr>
        <p:spPr>
          <a:xfrm>
            <a:off x="3544278" y="5583600"/>
            <a:ext cx="7802585" cy="496800"/>
          </a:xfrm>
        </p:spPr>
        <p:txBody>
          <a:bodyPr>
            <a:noAutofit/>
          </a:bodyPr>
          <a:lstStyle>
            <a:lvl1pPr>
              <a:defRPr/>
            </a:lvl1pPr>
          </a:lstStyle>
          <a:p>
            <a:pPr lvl="0"/>
            <a:r>
              <a:rPr lang="en-US" dirty="0"/>
              <a:t>F</a:t>
            </a:r>
          </a:p>
        </p:txBody>
      </p:sp>
      <p:sp>
        <p:nvSpPr>
          <p:cNvPr id="34" name="Text Placeholder 5"/>
          <p:cNvSpPr>
            <a:spLocks noGrp="1"/>
          </p:cNvSpPr>
          <p:nvPr>
            <p:ph type="body" sz="quarter" idx="28" hasCustomPrompt="1"/>
          </p:nvPr>
        </p:nvSpPr>
        <p:spPr>
          <a:xfrm>
            <a:off x="864000" y="25596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35" name="Text Placeholder 5"/>
          <p:cNvSpPr>
            <a:spLocks noGrp="1"/>
          </p:cNvSpPr>
          <p:nvPr>
            <p:ph type="body" sz="quarter" idx="29" hasCustomPrompt="1"/>
          </p:nvPr>
        </p:nvSpPr>
        <p:spPr>
          <a:xfrm>
            <a:off x="849922" y="1846800"/>
            <a:ext cx="2060308" cy="504000"/>
          </a:xfrm>
          <a:solidFill>
            <a:schemeClr val="tx2"/>
          </a:solidFill>
        </p:spPr>
        <p:txBody>
          <a:bodyPr lIns="90000" tIns="46800" rIns="90000" bIns="46800" anchor="ctr" anchorCtr="0">
            <a:noAutofit/>
          </a:bodyPr>
          <a:lstStyle>
            <a:lvl5pPr marL="1828846" indent="0" algn="ctr">
              <a:spcBef>
                <a:spcPts val="1200"/>
              </a:spcBef>
              <a:spcAft>
                <a:spcPts val="600"/>
              </a:spcAft>
              <a:buFont typeface="Arial" pitchFamily="34" charset="0"/>
              <a:buNone/>
              <a:defRPr sz="1200" b="1">
                <a:latin typeface="Arial" pitchFamily="34" charset="0"/>
                <a:cs typeface="Arial" pitchFamily="34" charset="0"/>
              </a:defRPr>
            </a:lvl5pPr>
          </a:lstStyle>
          <a:p>
            <a:pPr lvl="4"/>
            <a:r>
              <a:rPr lang="en-GB" dirty="0"/>
              <a:t> </a:t>
            </a:r>
          </a:p>
        </p:txBody>
      </p:sp>
      <p:sp>
        <p:nvSpPr>
          <p:cNvPr id="28" name="Title Placeholder 1">
            <a:extLst>
              <a:ext uri="{FF2B5EF4-FFF2-40B4-BE49-F238E27FC236}">
                <a16:creationId xmlns:a16="http://schemas.microsoft.com/office/drawing/2014/main" id="{F4ADF4B7-3709-470E-A613-A7775A4C418A}"/>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129650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lobal Overview">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850709" y="1548000"/>
            <a:ext cx="3717415" cy="561600"/>
          </a:xfrm>
          <a:solidFill>
            <a:srgbClr val="9BBF9E"/>
          </a:solidFill>
        </p:spPr>
        <p:txBody>
          <a:bodyPr lIns="90000" tIns="46800" rIns="90000" bIns="46800" anchor="ctr" anchorCtr="0">
            <a:noAutofit/>
          </a:bodyPr>
          <a:lstStyle>
            <a:lvl1pPr marL="0" indent="0">
              <a:buNone/>
              <a:defRPr b="1"/>
            </a:lvl1pPr>
          </a:lstStyle>
          <a:p>
            <a:pPr lvl="0"/>
            <a:r>
              <a:rPr lang="en-US" dirty="0"/>
              <a:t>Click to edit Master text styles</a:t>
            </a:r>
          </a:p>
        </p:txBody>
      </p:sp>
      <p:sp>
        <p:nvSpPr>
          <p:cNvPr id="7" name="Text Placeholder 5"/>
          <p:cNvSpPr>
            <a:spLocks noGrp="1"/>
          </p:cNvSpPr>
          <p:nvPr>
            <p:ph type="body" sz="quarter" idx="13"/>
          </p:nvPr>
        </p:nvSpPr>
        <p:spPr>
          <a:xfrm>
            <a:off x="4612431" y="1548000"/>
            <a:ext cx="6739200" cy="565200"/>
          </a:xfrm>
          <a:solidFill>
            <a:srgbClr val="9BBF9E"/>
          </a:solidFill>
        </p:spPr>
        <p:txBody>
          <a:bodyPr lIns="90000" tIns="46800" rIns="90000" bIns="46800" anchor="ctr" anchorCtr="0">
            <a:noAutofit/>
          </a:bodyPr>
          <a:lstStyle>
            <a:lvl1pPr marL="0" indent="0">
              <a:buNone/>
              <a:defRPr b="1"/>
            </a:lvl1pPr>
          </a:lstStyle>
          <a:p>
            <a:pPr lvl="0"/>
            <a:r>
              <a:rPr lang="en-US" dirty="0"/>
              <a:t>Click to edit Master text styles</a:t>
            </a:r>
          </a:p>
        </p:txBody>
      </p:sp>
      <p:sp>
        <p:nvSpPr>
          <p:cNvPr id="8" name="Text Placeholder 5"/>
          <p:cNvSpPr>
            <a:spLocks noGrp="1"/>
          </p:cNvSpPr>
          <p:nvPr>
            <p:ph type="body" sz="quarter" idx="14"/>
          </p:nvPr>
        </p:nvSpPr>
        <p:spPr>
          <a:xfrm>
            <a:off x="850709" y="2138400"/>
            <a:ext cx="3717415" cy="4208400"/>
          </a:xfrm>
          <a:solidFill>
            <a:srgbClr val="DDDDDD"/>
          </a:solidFill>
        </p:spPr>
        <p:txBody>
          <a:bodyPr lIns="90000" tIns="46800" rIns="90000" bIns="46800">
            <a:noAutofit/>
          </a:bodyPr>
          <a:lstStyle>
            <a:lvl1pPr marL="0" indent="0">
              <a:spcBef>
                <a:spcPts val="1400"/>
              </a:spcBef>
              <a:spcAft>
                <a:spcPts val="700"/>
              </a:spcAft>
              <a:buNone/>
              <a:defRPr/>
            </a:lvl1pPr>
          </a:lstStyle>
          <a:p>
            <a:pPr lvl="0"/>
            <a:r>
              <a:rPr lang="en-US" dirty="0"/>
              <a:t>Click to edit Master text styles</a:t>
            </a:r>
          </a:p>
        </p:txBody>
      </p:sp>
      <p:sp>
        <p:nvSpPr>
          <p:cNvPr id="10" name="Content Placeholder 9"/>
          <p:cNvSpPr>
            <a:spLocks noGrp="1"/>
          </p:cNvSpPr>
          <p:nvPr>
            <p:ph sz="quarter" idx="15" hasCustomPrompt="1"/>
          </p:nvPr>
        </p:nvSpPr>
        <p:spPr>
          <a:xfrm>
            <a:off x="4612431" y="2138400"/>
            <a:ext cx="6739200" cy="4208400"/>
          </a:xfrm>
          <a:solidFill>
            <a:srgbClr val="DDDDDD"/>
          </a:solidFill>
        </p:spPr>
        <p:txBody>
          <a:bodyPr lIns="90000" tIns="46800" rIns="90000" bIns="46800">
            <a:noAutofit/>
          </a:bodyPr>
          <a:lstStyle>
            <a:lvl1pPr marL="0" indent="0">
              <a:spcBef>
                <a:spcPts val="1400"/>
              </a:spcBef>
              <a:spcAft>
                <a:spcPts val="700"/>
              </a:spcAft>
              <a:buNone/>
              <a:defRPr baseline="0"/>
            </a:lvl1pPr>
            <a:lvl2pPr marL="355609" indent="0">
              <a:buNone/>
              <a:defRPr/>
            </a:lvl2pPr>
            <a:lvl3pPr marL="804883" indent="0">
              <a:buNone/>
              <a:defRPr/>
            </a:lvl3pPr>
            <a:lvl4pPr marL="1371634" indent="0">
              <a:buNone/>
              <a:defRPr/>
            </a:lvl4pPr>
            <a:lvl5pPr marL="1828846" indent="0">
              <a:buNone/>
              <a:defRPr/>
            </a:lvl5pPr>
          </a:lstStyle>
          <a:p>
            <a:pPr lvl="0"/>
            <a:r>
              <a:rPr lang="en-GB" dirty="0"/>
              <a:t> </a:t>
            </a:r>
          </a:p>
        </p:txBody>
      </p:sp>
      <p:sp>
        <p:nvSpPr>
          <p:cNvPr id="9" name="Title Placeholder 1">
            <a:extLst>
              <a:ext uri="{FF2B5EF4-FFF2-40B4-BE49-F238E27FC236}">
                <a16:creationId xmlns:a16="http://schemas.microsoft.com/office/drawing/2014/main" id="{45F855E9-3681-4062-8BE0-8B864C0533CA}"/>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4197231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Content Placeholder 5"/>
          <p:cNvSpPr>
            <a:spLocks noGrp="1"/>
          </p:cNvSpPr>
          <p:nvPr>
            <p:ph sz="quarter" idx="12"/>
          </p:nvPr>
        </p:nvSpPr>
        <p:spPr>
          <a:xfrm>
            <a:off x="850710" y="1512000"/>
            <a:ext cx="10487631" cy="4824000"/>
          </a:xfrm>
        </p:spPr>
        <p:txBody>
          <a:bodyPr>
            <a:noAutofit/>
          </a:bodyPr>
          <a:lstStyle>
            <a:lvl3pPr>
              <a:defRPr baseline="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9"/>
          <p:cNvSpPr>
            <a:spLocks noGrp="1"/>
          </p:cNvSpPr>
          <p:nvPr>
            <p:ph type="body" sz="quarter" idx="18" hasCustomPrompt="1"/>
          </p:nvPr>
        </p:nvSpPr>
        <p:spPr>
          <a:xfrm>
            <a:off x="849927" y="6519600"/>
            <a:ext cx="9010059" cy="143138"/>
          </a:xfrm>
        </p:spPr>
        <p:txBody>
          <a:bodyPr anchor="b" anchorCtr="0">
            <a:noAutofit/>
          </a:bodyPr>
          <a:lstStyle>
            <a:lvl1pPr marL="540014" indent="-540014">
              <a:spcBef>
                <a:spcPts val="0"/>
              </a:spcBef>
              <a:spcAft>
                <a:spcPts val="0"/>
              </a:spcAft>
              <a:buNone/>
              <a:defRPr sz="1000"/>
            </a:lvl1pPr>
          </a:lstStyle>
          <a:p>
            <a:pPr lvl="0"/>
            <a:r>
              <a:rPr lang="en-US" dirty="0"/>
              <a:t>Source:	</a:t>
            </a:r>
          </a:p>
        </p:txBody>
      </p:sp>
      <p:sp>
        <p:nvSpPr>
          <p:cNvPr id="9" name="Title Placeholder 1">
            <a:extLst>
              <a:ext uri="{FF2B5EF4-FFF2-40B4-BE49-F238E27FC236}">
                <a16:creationId xmlns:a16="http://schemas.microsoft.com/office/drawing/2014/main" id="{0ACF17F9-4B52-4B7C-BF0C-DF0767C88E40}"/>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3407023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F3061115-CCEE-4C6B-9E3B-09C892196B28}"/>
              </a:ext>
            </a:extLst>
          </p:cNvPr>
          <p:cNvSpPr>
            <a:spLocks noGrp="1"/>
          </p:cNvSpPr>
          <p:nvPr>
            <p:ph type="title"/>
          </p:nvPr>
        </p:nvSpPr>
        <p:spPr>
          <a:xfrm>
            <a:off x="632144" y="18350"/>
            <a:ext cx="10160903"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Tree>
    <p:extLst>
      <p:ext uri="{BB962C8B-B14F-4D97-AF65-F5344CB8AC3E}">
        <p14:creationId xmlns:p14="http://schemas.microsoft.com/office/powerpoint/2010/main" val="3401599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3DCCC44-D5F9-4B02-8E51-370EF23B9B13}"/>
              </a:ext>
            </a:extLst>
          </p:cNvPr>
          <p:cNvPicPr>
            <a:picLocks noChangeAspect="1"/>
          </p:cNvPicPr>
          <p:nvPr userDrawn="1"/>
        </p:nvPicPr>
        <p:blipFill>
          <a:blip r:embed="rId24"/>
          <a:stretch>
            <a:fillRect/>
          </a:stretch>
        </p:blipFill>
        <p:spPr>
          <a:xfrm>
            <a:off x="11647003" y="32512"/>
            <a:ext cx="443077" cy="357231"/>
          </a:xfrm>
          <a:prstGeom prst="rect">
            <a:avLst/>
          </a:prstGeom>
        </p:spPr>
      </p:pic>
      <p:sp>
        <p:nvSpPr>
          <p:cNvPr id="2" name="Title Placeholder 1"/>
          <p:cNvSpPr>
            <a:spLocks noGrp="1"/>
          </p:cNvSpPr>
          <p:nvPr>
            <p:ph type="title"/>
          </p:nvPr>
        </p:nvSpPr>
        <p:spPr>
          <a:xfrm>
            <a:off x="632144" y="18350"/>
            <a:ext cx="10629414" cy="432000"/>
          </a:xfrm>
          <a:prstGeom prst="rect">
            <a:avLst/>
          </a:prstGeom>
        </p:spPr>
        <p:txBody>
          <a:bodyPr vert="horz" lIns="0" tIns="45720" rIns="0" bIns="45720" rtlCol="0" anchor="t" anchorCtr="0">
            <a:normAutofit/>
          </a:bodyPr>
          <a:lstStyle/>
          <a:p>
            <a:r>
              <a:rPr lang="en-US" dirty="0"/>
              <a:t>Master Title</a:t>
            </a:r>
            <a:br>
              <a:rPr lang="en-US" dirty="0"/>
            </a:br>
            <a:r>
              <a:rPr lang="en-US" sz="1400" b="0" dirty="0"/>
              <a:t>Subtitle</a:t>
            </a:r>
            <a:br>
              <a:rPr lang="en-US" dirty="0"/>
            </a:br>
            <a:endParaRPr lang="en-GB" dirty="0"/>
          </a:p>
        </p:txBody>
      </p:sp>
      <p:sp>
        <p:nvSpPr>
          <p:cNvPr id="3" name="Text Placeholder 2"/>
          <p:cNvSpPr>
            <a:spLocks noGrp="1"/>
          </p:cNvSpPr>
          <p:nvPr>
            <p:ph type="body" idx="1"/>
          </p:nvPr>
        </p:nvSpPr>
        <p:spPr>
          <a:xfrm>
            <a:off x="636748" y="795632"/>
            <a:ext cx="10900697" cy="554037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Author</a:t>
            </a:r>
          </a:p>
          <a:p>
            <a:pPr lvl="3"/>
            <a:r>
              <a:rPr lang="en-US" dirty="0"/>
              <a:t>Text</a:t>
            </a:r>
          </a:p>
          <a:p>
            <a:pPr lvl="0"/>
            <a:r>
              <a:rPr lang="en-US" dirty="0"/>
              <a:t>Click to edit Master text styles</a:t>
            </a:r>
          </a:p>
          <a:p>
            <a:pPr lvl="1"/>
            <a:r>
              <a:rPr lang="en-US" dirty="0"/>
              <a:t>Second level</a:t>
            </a:r>
          </a:p>
          <a:p>
            <a:pPr lvl="2"/>
            <a:r>
              <a:rPr lang="en-US" dirty="0"/>
              <a:t>Author</a:t>
            </a:r>
          </a:p>
          <a:p>
            <a:pPr lvl="3"/>
            <a:r>
              <a:rPr lang="en-US" dirty="0"/>
              <a:t>Text</a:t>
            </a:r>
          </a:p>
          <a:p>
            <a:pPr lvl="2"/>
            <a:endParaRPr lang="en-US" dirty="0"/>
          </a:p>
          <a:p>
            <a:pPr marL="3886297" marR="0" lvl="8" indent="-174629" algn="l" defTabSz="914423" rtl="0" eaLnBrk="1" fontAlgn="auto" latinLnBrk="0" hangingPunct="1">
              <a:lnSpc>
                <a:spcPct val="100000"/>
              </a:lnSpc>
              <a:spcBef>
                <a:spcPts val="0"/>
              </a:spcBef>
              <a:spcAft>
                <a:spcPts val="600"/>
              </a:spcAft>
              <a:buClrTx/>
              <a:buSzTx/>
              <a:buFont typeface="Times New Roman" pitchFamily="18" charset="0"/>
              <a:buChar char="–"/>
              <a:tabLst/>
              <a:defRPr/>
            </a:pPr>
            <a:endParaRPr lang="en-US" dirty="0"/>
          </a:p>
          <a:p>
            <a:pPr lvl="2"/>
            <a:endParaRPr lang="en-US" dirty="0"/>
          </a:p>
        </p:txBody>
      </p:sp>
      <p:sp>
        <p:nvSpPr>
          <p:cNvPr id="12" name="Client"/>
          <p:cNvSpPr txBox="1">
            <a:spLocks noChangeArrowheads="1"/>
          </p:cNvSpPr>
          <p:nvPr>
            <p:custDataLst>
              <p:tags r:id="rId21"/>
            </p:custDataLst>
          </p:nvPr>
        </p:nvSpPr>
        <p:spPr bwMode="auto">
          <a:xfrm>
            <a:off x="851877" y="6692902"/>
            <a:ext cx="3745524"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360000" bIns="0">
            <a:spAutoFit/>
          </a:bodyPr>
          <a:lstStyle/>
          <a:p>
            <a:pPr algn="l"/>
            <a:r>
              <a:rPr lang="en-GB" sz="800" dirty="0">
                <a:latin typeface="Arial" pitchFamily="34" charset="0"/>
                <a:cs typeface="Arial" pitchFamily="34" charset="0"/>
              </a:rPr>
              <a:t> </a:t>
            </a:r>
          </a:p>
        </p:txBody>
      </p:sp>
      <p:sp>
        <p:nvSpPr>
          <p:cNvPr id="13" name="Confidential"/>
          <p:cNvSpPr txBox="1">
            <a:spLocks noChangeArrowheads="1"/>
          </p:cNvSpPr>
          <p:nvPr>
            <p:custDataLst>
              <p:tags r:id="rId22"/>
            </p:custDataLst>
          </p:nvPr>
        </p:nvSpPr>
        <p:spPr bwMode="auto">
          <a:xfrm>
            <a:off x="10317943" y="415108"/>
            <a:ext cx="1772139"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p>
            <a:pPr algn="r">
              <a:spcBef>
                <a:spcPct val="50000"/>
              </a:spcBef>
            </a:pPr>
            <a:r>
              <a:rPr lang="en-GB" sz="800" dirty="0">
                <a:solidFill>
                  <a:schemeClr val="tx2"/>
                </a:solidFill>
                <a:latin typeface="Arial" pitchFamily="34" charset="0"/>
                <a:cs typeface="Arial" pitchFamily="34" charset="0"/>
              </a:rPr>
              <a:t>CONFIDENTIAL</a:t>
            </a:r>
          </a:p>
        </p:txBody>
      </p:sp>
      <p:sp>
        <p:nvSpPr>
          <p:cNvPr id="14" name="Draft1" hidden="1"/>
          <p:cNvSpPr txBox="1">
            <a:spLocks noChangeArrowheads="1"/>
          </p:cNvSpPr>
          <p:nvPr>
            <p:custDataLst>
              <p:tags r:id="rId23"/>
            </p:custDataLst>
          </p:nvPr>
        </p:nvSpPr>
        <p:spPr bwMode="gray">
          <a:xfrm>
            <a:off x="2821357" y="234007"/>
            <a:ext cx="2366108" cy="1825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a:r>
              <a:rPr lang="en-GB" sz="1200" b="1" dirty="0">
                <a:solidFill>
                  <a:schemeClr val="accent1"/>
                </a:solidFill>
                <a:latin typeface="Arial" pitchFamily="34" charset="0"/>
                <a:cs typeface="Arial" pitchFamily="34" charset="0"/>
              </a:rPr>
              <a:t>DRAFT</a:t>
            </a:r>
          </a:p>
        </p:txBody>
      </p:sp>
      <p:sp>
        <p:nvSpPr>
          <p:cNvPr id="21" name="Rectangle 17">
            <a:extLst>
              <a:ext uri="{FF2B5EF4-FFF2-40B4-BE49-F238E27FC236}">
                <a16:creationId xmlns:a16="http://schemas.microsoft.com/office/drawing/2014/main" id="{4731AC45-BDE3-456C-9AB5-530A9EB5D0A7}"/>
              </a:ext>
            </a:extLst>
          </p:cNvPr>
          <p:cNvSpPr>
            <a:spLocks noChangeArrowheads="1"/>
          </p:cNvSpPr>
          <p:nvPr userDrawn="1"/>
        </p:nvSpPr>
        <p:spPr bwMode="auto">
          <a:xfrm>
            <a:off x="0" y="609600"/>
            <a:ext cx="12192000" cy="63500"/>
          </a:xfrm>
          <a:prstGeom prst="rect">
            <a:avLst/>
          </a:prstGeom>
          <a:solidFill>
            <a:srgbClr val="80A1B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l"/>
            <a:endParaRPr lang="en-US" sz="1800" b="1" dirty="0"/>
          </a:p>
        </p:txBody>
      </p:sp>
      <p:sp>
        <p:nvSpPr>
          <p:cNvPr id="7" name="Rectangle 6">
            <a:extLst>
              <a:ext uri="{FF2B5EF4-FFF2-40B4-BE49-F238E27FC236}">
                <a16:creationId xmlns:a16="http://schemas.microsoft.com/office/drawing/2014/main" id="{BE474BEC-4FD7-45D1-A9DF-A4792E5F498A}"/>
              </a:ext>
            </a:extLst>
          </p:cNvPr>
          <p:cNvSpPr/>
          <p:nvPr userDrawn="1"/>
        </p:nvSpPr>
        <p:spPr>
          <a:xfrm>
            <a:off x="11136923" y="6570375"/>
            <a:ext cx="1055077" cy="18288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Ins="365760" rtlCol="0" anchor="ctr"/>
          <a:lstStyle/>
          <a:p>
            <a:pPr algn="l"/>
            <a:r>
              <a:rPr lang="en-US" sz="800" dirty="0">
                <a:solidFill>
                  <a:schemeClr val="bg1"/>
                </a:solidFill>
                <a:latin typeface="Arial" pitchFamily="34" charset="0"/>
                <a:cs typeface="Arial" pitchFamily="34" charset="0"/>
              </a:rPr>
              <a:t>Page </a:t>
            </a:r>
          </a:p>
        </p:txBody>
      </p:sp>
      <p:sp>
        <p:nvSpPr>
          <p:cNvPr id="5" name="Page"/>
          <p:cNvSpPr txBox="1"/>
          <p:nvPr/>
        </p:nvSpPr>
        <p:spPr>
          <a:xfrm>
            <a:off x="11647001" y="6570375"/>
            <a:ext cx="886154" cy="182880"/>
          </a:xfrm>
          <a:prstGeom prst="rect">
            <a:avLst/>
          </a:prstGeom>
          <a:noFill/>
        </p:spPr>
        <p:txBody>
          <a:bodyPr wrap="square" lIns="0" tIns="0" rIns="0" bIns="0" rtlCol="0" anchor="ctr">
            <a:noAutofit/>
          </a:bodyPr>
          <a:lstStyle/>
          <a:p>
            <a:pPr algn="ctr"/>
            <a:fld id="{8D9F6A65-62C1-4045-8DE7-A837F343890E}" type="slidenum">
              <a:rPr lang="en-GB" sz="800" smtClean="0">
                <a:solidFill>
                  <a:schemeClr val="bg1"/>
                </a:solidFill>
              </a:rPr>
              <a:pPr algn="ctr"/>
              <a:t>‹#›</a:t>
            </a:fld>
            <a:endParaRPr lang="en-GB" sz="800" dirty="0">
              <a:solidFill>
                <a:schemeClr val="bg1"/>
              </a:solidFill>
            </a:endParaRPr>
          </a:p>
        </p:txBody>
      </p:sp>
      <p:sp>
        <p:nvSpPr>
          <p:cNvPr id="23" name="Page">
            <a:extLst>
              <a:ext uri="{FF2B5EF4-FFF2-40B4-BE49-F238E27FC236}">
                <a16:creationId xmlns:a16="http://schemas.microsoft.com/office/drawing/2014/main" id="{0344977C-A15F-4D99-AACB-52EA2BCCE4B3}"/>
              </a:ext>
            </a:extLst>
          </p:cNvPr>
          <p:cNvSpPr txBox="1"/>
          <p:nvPr userDrawn="1"/>
        </p:nvSpPr>
        <p:spPr>
          <a:xfrm>
            <a:off x="0" y="6570375"/>
            <a:ext cx="11136923" cy="182880"/>
          </a:xfrm>
          <a:prstGeom prst="rect">
            <a:avLst/>
          </a:prstGeom>
          <a:solidFill>
            <a:schemeClr val="bg1">
              <a:lumMod val="85000"/>
            </a:schemeClr>
          </a:solidFill>
        </p:spPr>
        <p:txBody>
          <a:bodyPr wrap="square" lIns="91440" tIns="0" rIns="0" bIns="0" rtlCol="0" anchor="ctr">
            <a:noAutofit/>
          </a:bodyPr>
          <a:lstStyle/>
          <a:p>
            <a:pPr algn="l"/>
            <a:endParaRPr lang="en-GB" sz="800" dirty="0">
              <a:solidFill>
                <a:schemeClr val="tx1"/>
              </a:solidFill>
            </a:endParaRPr>
          </a:p>
        </p:txBody>
      </p:sp>
    </p:spTree>
    <p:extLst>
      <p:ext uri="{BB962C8B-B14F-4D97-AF65-F5344CB8AC3E}">
        <p14:creationId xmlns:p14="http://schemas.microsoft.com/office/powerpoint/2010/main" val="2643359114"/>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50" r:id="rId3"/>
    <p:sldLayoutId id="2147483693" r:id="rId4"/>
    <p:sldLayoutId id="2147483674" r:id="rId5"/>
    <p:sldLayoutId id="2147483689"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 id="2147483687" r:id="rId18"/>
    <p:sldLayoutId id="2147483688" r:id="rId19"/>
  </p:sldLayoutIdLst>
  <p:hf sldNum="0" hdr="0" ftr="0" dt="0"/>
  <p:txStyles>
    <p:titleStyle>
      <a:lvl1pPr algn="l" defTabSz="914423" rtl="0" eaLnBrk="1" latinLnBrk="0" hangingPunct="1">
        <a:spcBef>
          <a:spcPct val="0"/>
        </a:spcBef>
        <a:buNone/>
        <a:defRPr sz="1600" b="1" kern="1200">
          <a:solidFill>
            <a:srgbClr val="44546A"/>
          </a:solidFill>
          <a:latin typeface="Arial" pitchFamily="34" charset="0"/>
          <a:ea typeface="+mj-ea"/>
          <a:cs typeface="Arial" pitchFamily="34" charset="0"/>
        </a:defRPr>
      </a:lvl1pPr>
    </p:titleStyle>
    <p:bodyStyle>
      <a:lvl1pPr marL="273057" indent="-273057" algn="l" defTabSz="914423" rtl="0" eaLnBrk="1" latinLnBrk="0" hangingPunct="1">
        <a:spcBef>
          <a:spcPts val="1400"/>
        </a:spcBef>
        <a:spcAft>
          <a:spcPts val="300"/>
        </a:spcAft>
        <a:buClr>
          <a:srgbClr val="44546A"/>
        </a:buClr>
        <a:buSzPct val="100000"/>
        <a:buFont typeface="Wingdings" panose="05000000000000000000" pitchFamily="2" charset="2"/>
        <a:buChar char="§"/>
        <a:defRPr sz="1400" kern="1200">
          <a:solidFill>
            <a:schemeClr val="tx1"/>
          </a:solidFill>
          <a:latin typeface="Arial" pitchFamily="34" charset="0"/>
          <a:ea typeface="+mn-ea"/>
          <a:cs typeface="Arial" pitchFamily="34" charset="0"/>
        </a:defRPr>
      </a:lvl1pPr>
      <a:lvl2pPr marL="514363" indent="-228606" algn="l" defTabSz="914423" rtl="0" eaLnBrk="1" latinLnBrk="0" hangingPunct="1">
        <a:spcBef>
          <a:spcPts val="0"/>
        </a:spcBef>
        <a:spcAft>
          <a:spcPts val="300"/>
        </a:spcAft>
        <a:buClr>
          <a:srgbClr val="44546A"/>
        </a:buClr>
        <a:buSzPct val="100000"/>
        <a:buFont typeface="Arial" panose="020B0604020202020204" pitchFamily="34" charset="0"/>
        <a:buChar char="‒"/>
        <a:tabLst>
          <a:tab pos="450861" algn="l"/>
        </a:tabLst>
        <a:defRPr sz="1200" kern="1200">
          <a:solidFill>
            <a:schemeClr val="tx1"/>
          </a:solidFill>
          <a:latin typeface="Arial" pitchFamily="34" charset="0"/>
          <a:ea typeface="+mn-ea"/>
          <a:cs typeface="Arial" pitchFamily="34" charset="0"/>
        </a:defRPr>
      </a:lvl2pPr>
      <a:lvl3pPr marL="685817" marR="0" indent="-171455" algn="l" defTabSz="914423" rtl="0" eaLnBrk="1" fontAlgn="auto" latinLnBrk="0" hangingPunct="1">
        <a:lnSpc>
          <a:spcPct val="100000"/>
        </a:lnSpc>
        <a:spcBef>
          <a:spcPts val="0"/>
        </a:spcBef>
        <a:spcAft>
          <a:spcPts val="300"/>
        </a:spcAft>
        <a:buClr>
          <a:srgbClr val="44546A"/>
        </a:buClr>
        <a:buSzPct val="150000"/>
        <a:buFont typeface="Arial" panose="020B0604020202020204" pitchFamily="34" charset="0"/>
        <a:buChar char="•"/>
        <a:tabLst/>
        <a:defRPr sz="1050" kern="1200">
          <a:solidFill>
            <a:schemeClr val="tx1"/>
          </a:solidFill>
          <a:latin typeface="Arial" pitchFamily="34" charset="0"/>
          <a:ea typeface="+mn-ea"/>
          <a:cs typeface="Arial" pitchFamily="34" charset="0"/>
        </a:defRPr>
      </a:lvl3pPr>
      <a:lvl4pPr marL="914423" indent="-171455" algn="l" defTabSz="914423" rtl="0" eaLnBrk="1" latinLnBrk="0" hangingPunct="1">
        <a:spcBef>
          <a:spcPts val="0"/>
        </a:spcBef>
        <a:spcAft>
          <a:spcPts val="300"/>
        </a:spcAft>
        <a:buClr>
          <a:srgbClr val="44546A"/>
        </a:buClr>
        <a:buFont typeface="Courier New" panose="02070309020205020404" pitchFamily="49" charset="0"/>
        <a:buChar char="o"/>
        <a:tabLst/>
        <a:defRPr sz="900" kern="1200">
          <a:solidFill>
            <a:schemeClr val="tx1"/>
          </a:solidFill>
          <a:latin typeface="Arial" pitchFamily="34" charset="0"/>
          <a:ea typeface="+mn-ea"/>
          <a:cs typeface="Arial" pitchFamily="34" charset="0"/>
        </a:defRPr>
      </a:lvl4pPr>
      <a:lvl5pPr marL="216858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5pPr>
      <a:lvl6pPr marL="262579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6pPr>
      <a:lvl7pPr marL="3083002"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7pPr>
      <a:lvl8pPr marL="3540214"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8pPr>
      <a:lvl9pPr marL="3997425"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jpeg"/><Relationship Id="rId3" Type="http://schemas.openxmlformats.org/officeDocument/2006/relationships/image" Target="../media/image5.jpeg"/><Relationship Id="rId7" Type="http://schemas.openxmlformats.org/officeDocument/2006/relationships/image" Target="../media/image9.svg"/><Relationship Id="rId12" Type="http://schemas.openxmlformats.org/officeDocument/2006/relationships/image" Target="../media/image14.jpeg"/><Relationship Id="rId2" Type="http://schemas.openxmlformats.org/officeDocument/2006/relationships/image" Target="../media/image4.jpeg"/><Relationship Id="rId16" Type="http://schemas.openxmlformats.org/officeDocument/2006/relationships/image" Target="../media/image18.png"/><Relationship Id="rId1" Type="http://schemas.openxmlformats.org/officeDocument/2006/relationships/slideLayout" Target="../slideLayouts/slideLayout3.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png"/><Relationship Id="rId15" Type="http://schemas.openxmlformats.org/officeDocument/2006/relationships/image" Target="../media/image1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AFBD75-3A1B-4B9C-B452-2A0435299AAA}"/>
              </a:ext>
            </a:extLst>
          </p:cNvPr>
          <p:cNvSpPr>
            <a:spLocks noGrp="1"/>
          </p:cNvSpPr>
          <p:nvPr>
            <p:ph idx="1"/>
          </p:nvPr>
        </p:nvSpPr>
        <p:spPr>
          <a:xfrm>
            <a:off x="2759617" y="988076"/>
            <a:ext cx="1928609" cy="1139935"/>
          </a:xfrm>
        </p:spPr>
        <p:txBody>
          <a:bodyPr/>
          <a:lstStyle/>
          <a:p>
            <a:pPr>
              <a:spcBef>
                <a:spcPts val="0"/>
              </a:spcBef>
            </a:pPr>
            <a:r>
              <a:rPr lang="en-US" sz="1000" dirty="0"/>
              <a:t>MBA from London Business School</a:t>
            </a:r>
          </a:p>
          <a:p>
            <a:pPr>
              <a:spcBef>
                <a:spcPts val="0"/>
              </a:spcBef>
            </a:pPr>
            <a:r>
              <a:rPr lang="en-US" sz="1000" dirty="0"/>
              <a:t>Chemical engineering degrees from Villanova (M.S.) &amp; Bucknell University (B.S.) </a:t>
            </a:r>
          </a:p>
          <a:p>
            <a:pPr>
              <a:spcBef>
                <a:spcPts val="600"/>
              </a:spcBef>
            </a:pPr>
            <a:endParaRPr lang="en-US" sz="1000" dirty="0"/>
          </a:p>
          <a:p>
            <a:endParaRPr lang="en-US" sz="1000" dirty="0"/>
          </a:p>
          <a:p>
            <a:endParaRPr lang="en-US" sz="1000" b="1" dirty="0"/>
          </a:p>
          <a:p>
            <a:pPr lvl="3"/>
            <a:endParaRPr lang="en-US" sz="500" dirty="0"/>
          </a:p>
        </p:txBody>
      </p:sp>
      <p:sp>
        <p:nvSpPr>
          <p:cNvPr id="3" name="Title 2">
            <a:extLst>
              <a:ext uri="{FF2B5EF4-FFF2-40B4-BE49-F238E27FC236}">
                <a16:creationId xmlns:a16="http://schemas.microsoft.com/office/drawing/2014/main" id="{F34785A8-639C-4585-87F9-CC1CD14E2D2F}"/>
              </a:ext>
            </a:extLst>
          </p:cNvPr>
          <p:cNvSpPr>
            <a:spLocks noGrp="1"/>
          </p:cNvSpPr>
          <p:nvPr>
            <p:ph type="title"/>
          </p:nvPr>
        </p:nvSpPr>
        <p:spPr/>
        <p:txBody>
          <a:bodyPr>
            <a:normAutofit fontScale="90000"/>
          </a:bodyPr>
          <a:lstStyle/>
          <a:p>
            <a:r>
              <a:rPr lang="en-US" sz="1800" dirty="0"/>
              <a:t>Introduction</a:t>
            </a:r>
            <a:br>
              <a:rPr lang="en-US" sz="800" dirty="0"/>
            </a:br>
            <a:r>
              <a:rPr lang="en-US" sz="1600" b="0" dirty="0"/>
              <a:t>Jim Ward has experience in the across human and animal health</a:t>
            </a:r>
            <a:endParaRPr lang="en-US" dirty="0"/>
          </a:p>
        </p:txBody>
      </p:sp>
      <p:pic>
        <p:nvPicPr>
          <p:cNvPr id="5" name="Picture 4" descr="A person wearing glasses and a suit&#10;&#10;Description automatically generated with medium confidence">
            <a:extLst>
              <a:ext uri="{FF2B5EF4-FFF2-40B4-BE49-F238E27FC236}">
                <a16:creationId xmlns:a16="http://schemas.microsoft.com/office/drawing/2014/main" id="{2676305A-9641-40D3-AD0C-C9A4FAD7CD1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555" y="770709"/>
            <a:ext cx="908607" cy="1357302"/>
          </a:xfrm>
          <a:prstGeom prst="rect">
            <a:avLst/>
          </a:prstGeom>
        </p:spPr>
      </p:pic>
      <p:cxnSp>
        <p:nvCxnSpPr>
          <p:cNvPr id="6" name="Straight Connector 5">
            <a:extLst>
              <a:ext uri="{FF2B5EF4-FFF2-40B4-BE49-F238E27FC236}">
                <a16:creationId xmlns:a16="http://schemas.microsoft.com/office/drawing/2014/main" id="{29D44AB1-34E1-4AA1-9FF7-B799A8D451A4}"/>
              </a:ext>
            </a:extLst>
          </p:cNvPr>
          <p:cNvCxnSpPr>
            <a:cxnSpLocks/>
          </p:cNvCxnSpPr>
          <p:nvPr/>
        </p:nvCxnSpPr>
        <p:spPr>
          <a:xfrm>
            <a:off x="1638027" y="944063"/>
            <a:ext cx="302462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CFE5EE-D694-4546-8167-24C241B0578C}"/>
              </a:ext>
            </a:extLst>
          </p:cNvPr>
          <p:cNvSpPr txBox="1"/>
          <p:nvPr/>
        </p:nvSpPr>
        <p:spPr>
          <a:xfrm>
            <a:off x="1638027" y="692529"/>
            <a:ext cx="3024627" cy="191736"/>
          </a:xfrm>
          <a:prstGeom prst="rect">
            <a:avLst/>
          </a:prstGeom>
          <a:noFill/>
        </p:spPr>
        <p:txBody>
          <a:bodyPr wrap="square" lIns="36000" tIns="36000" rIns="36000" bIns="36000" rtlCol="0" anchor="t">
            <a:noAutofit/>
          </a:bodyPr>
          <a:lstStyle/>
          <a:p>
            <a:r>
              <a:rPr lang="en-GB" sz="1400" b="1" dirty="0">
                <a:solidFill>
                  <a:schemeClr val="tx2"/>
                </a:solidFill>
              </a:rPr>
              <a:t>Education</a:t>
            </a:r>
          </a:p>
        </p:txBody>
      </p:sp>
      <p:pic>
        <p:nvPicPr>
          <p:cNvPr id="9" name="Picture 8" descr="Graphical user interface&#10;&#10;Description automatically generated with medium confidence">
            <a:extLst>
              <a:ext uri="{FF2B5EF4-FFF2-40B4-BE49-F238E27FC236}">
                <a16:creationId xmlns:a16="http://schemas.microsoft.com/office/drawing/2014/main" id="{4B171828-E120-4374-B48B-DE8943B8D7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6881" y="1033145"/>
            <a:ext cx="365760" cy="365760"/>
          </a:xfrm>
          <a:prstGeom prst="rect">
            <a:avLst/>
          </a:prstGeom>
        </p:spPr>
      </p:pic>
      <p:pic>
        <p:nvPicPr>
          <p:cNvPr id="11" name="Picture 10" descr="Text&#10;&#10;Description automatically generated">
            <a:extLst>
              <a:ext uri="{FF2B5EF4-FFF2-40B4-BE49-F238E27FC236}">
                <a16:creationId xmlns:a16="http://schemas.microsoft.com/office/drawing/2014/main" id="{338110B1-80C0-4990-8AD1-55EE4D89D2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6881" y="1534858"/>
            <a:ext cx="1021431" cy="182880"/>
          </a:xfrm>
          <a:prstGeom prst="rect">
            <a:avLst/>
          </a:prstGeom>
        </p:spPr>
      </p:pic>
      <p:pic>
        <p:nvPicPr>
          <p:cNvPr id="13" name="Picture 12" descr="Logo&#10;&#10;Description automatically generated">
            <a:extLst>
              <a:ext uri="{FF2B5EF4-FFF2-40B4-BE49-F238E27FC236}">
                <a16:creationId xmlns:a16="http://schemas.microsoft.com/office/drawing/2014/main" id="{13AA45F3-E610-48D4-BE7C-92A87ED81E9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06542" y="1853691"/>
            <a:ext cx="615443" cy="274320"/>
          </a:xfrm>
          <a:prstGeom prst="rect">
            <a:avLst/>
          </a:prstGeom>
        </p:spPr>
      </p:pic>
      <p:pic>
        <p:nvPicPr>
          <p:cNvPr id="15" name="Graphic 14">
            <a:extLst>
              <a:ext uri="{FF2B5EF4-FFF2-40B4-BE49-F238E27FC236}">
                <a16:creationId xmlns:a16="http://schemas.microsoft.com/office/drawing/2014/main" id="{1CADFF80-7448-4A40-AC3D-C01AA41567A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049985" y="2719814"/>
            <a:ext cx="574158" cy="274320"/>
          </a:xfrm>
          <a:prstGeom prst="rect">
            <a:avLst/>
          </a:prstGeom>
        </p:spPr>
      </p:pic>
      <p:pic>
        <p:nvPicPr>
          <p:cNvPr id="17" name="Picture 16" descr="A blue screen with white text&#10;&#10;Description automatically generated with low confidence">
            <a:extLst>
              <a:ext uri="{FF2B5EF4-FFF2-40B4-BE49-F238E27FC236}">
                <a16:creationId xmlns:a16="http://schemas.microsoft.com/office/drawing/2014/main" id="{2EB5D4C6-9843-46B6-987B-6F04E17FF77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87323" y="2710326"/>
            <a:ext cx="928150" cy="274320"/>
          </a:xfrm>
          <a:prstGeom prst="rect">
            <a:avLst/>
          </a:prstGeom>
        </p:spPr>
      </p:pic>
      <p:pic>
        <p:nvPicPr>
          <p:cNvPr id="18" name="Picture 2">
            <a:extLst>
              <a:ext uri="{FF2B5EF4-FFF2-40B4-BE49-F238E27FC236}">
                <a16:creationId xmlns:a16="http://schemas.microsoft.com/office/drawing/2014/main" id="{62EC7496-EBA5-4CA8-ADE0-2BEA2A7EE4D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758656" y="2719814"/>
            <a:ext cx="1016392"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Graphic 21">
            <a:extLst>
              <a:ext uri="{FF2B5EF4-FFF2-40B4-BE49-F238E27FC236}">
                <a16:creationId xmlns:a16="http://schemas.microsoft.com/office/drawing/2014/main" id="{DB5D03FD-5442-461A-A2DE-B5736E18F0C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442078" y="1150703"/>
            <a:ext cx="914400" cy="282320"/>
          </a:xfrm>
          <a:prstGeom prst="rect">
            <a:avLst/>
          </a:prstGeom>
        </p:spPr>
      </p:pic>
      <p:pic>
        <p:nvPicPr>
          <p:cNvPr id="24" name="Picture 23" descr="A picture containing text, clipart&#10;&#10;Description automatically generated">
            <a:extLst>
              <a:ext uri="{FF2B5EF4-FFF2-40B4-BE49-F238E27FC236}">
                <a16:creationId xmlns:a16="http://schemas.microsoft.com/office/drawing/2014/main" id="{1BDCBCF3-AC0A-4293-8950-2FE4852525C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86007" y="1153602"/>
            <a:ext cx="914400" cy="308610"/>
          </a:xfrm>
          <a:prstGeom prst="rect">
            <a:avLst/>
          </a:prstGeom>
        </p:spPr>
      </p:pic>
      <p:pic>
        <p:nvPicPr>
          <p:cNvPr id="26" name="Picture 25" descr="Text&#10;&#10;Description automatically generated">
            <a:extLst>
              <a:ext uri="{FF2B5EF4-FFF2-40B4-BE49-F238E27FC236}">
                <a16:creationId xmlns:a16="http://schemas.microsoft.com/office/drawing/2014/main" id="{7D325E56-ABB4-491C-A1B7-0D72D68BD2C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442078" y="1681372"/>
            <a:ext cx="914400" cy="193240"/>
          </a:xfrm>
          <a:prstGeom prst="rect">
            <a:avLst/>
          </a:prstGeom>
        </p:spPr>
      </p:pic>
      <p:cxnSp>
        <p:nvCxnSpPr>
          <p:cNvPr id="28" name="Straight Connector 27">
            <a:extLst>
              <a:ext uri="{FF2B5EF4-FFF2-40B4-BE49-F238E27FC236}">
                <a16:creationId xmlns:a16="http://schemas.microsoft.com/office/drawing/2014/main" id="{D082143C-EEEC-4DCB-A5B6-A89043C17435}"/>
              </a:ext>
            </a:extLst>
          </p:cNvPr>
          <p:cNvCxnSpPr>
            <a:cxnSpLocks/>
          </p:cNvCxnSpPr>
          <p:nvPr/>
        </p:nvCxnSpPr>
        <p:spPr>
          <a:xfrm>
            <a:off x="5055326" y="944072"/>
            <a:ext cx="6626465"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7E845D9A-9BFA-4D8E-BA3D-855D90440C0D}"/>
              </a:ext>
            </a:extLst>
          </p:cNvPr>
          <p:cNvSpPr txBox="1"/>
          <p:nvPr/>
        </p:nvSpPr>
        <p:spPr>
          <a:xfrm>
            <a:off x="5055325" y="692538"/>
            <a:ext cx="6626465" cy="191736"/>
          </a:xfrm>
          <a:prstGeom prst="rect">
            <a:avLst/>
          </a:prstGeom>
          <a:noFill/>
        </p:spPr>
        <p:txBody>
          <a:bodyPr wrap="square" lIns="36000" tIns="36000" rIns="36000" bIns="36000" rtlCol="0" anchor="t">
            <a:noAutofit/>
          </a:bodyPr>
          <a:lstStyle/>
          <a:p>
            <a:r>
              <a:rPr lang="en-GB" sz="1400" b="1" dirty="0">
                <a:solidFill>
                  <a:schemeClr val="tx2"/>
                </a:solidFill>
              </a:rPr>
              <a:t>Employment &amp; clients</a:t>
            </a:r>
          </a:p>
        </p:txBody>
      </p:sp>
      <p:pic>
        <p:nvPicPr>
          <p:cNvPr id="34" name="Picture 33" descr="A picture containing text, tableware, dishware, plate&#10;&#10;Description automatically generated">
            <a:extLst>
              <a:ext uri="{FF2B5EF4-FFF2-40B4-BE49-F238E27FC236}">
                <a16:creationId xmlns:a16="http://schemas.microsoft.com/office/drawing/2014/main" id="{4EDD2EAA-B856-4034-9016-7A4C5E76CDD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86007" y="1626298"/>
            <a:ext cx="914400" cy="357450"/>
          </a:xfrm>
          <a:prstGeom prst="rect">
            <a:avLst/>
          </a:prstGeom>
        </p:spPr>
      </p:pic>
      <p:sp>
        <p:nvSpPr>
          <p:cNvPr id="36" name="Content Placeholder 1">
            <a:extLst>
              <a:ext uri="{FF2B5EF4-FFF2-40B4-BE49-F238E27FC236}">
                <a16:creationId xmlns:a16="http://schemas.microsoft.com/office/drawing/2014/main" id="{0BF58F03-3FC9-418B-B23F-CDBF014CE2A5}"/>
              </a:ext>
            </a:extLst>
          </p:cNvPr>
          <p:cNvSpPr txBox="1">
            <a:spLocks/>
          </p:cNvSpPr>
          <p:nvPr/>
        </p:nvSpPr>
        <p:spPr>
          <a:xfrm>
            <a:off x="7726680" y="1056330"/>
            <a:ext cx="3955110" cy="1139935"/>
          </a:xfrm>
          <a:prstGeom prst="rect">
            <a:avLst/>
          </a:prstGeom>
        </p:spPr>
        <p:txBody>
          <a:bodyPr vert="horz" lIns="0" tIns="0" rIns="0" bIns="0" rtlCol="0">
            <a:noAutofit/>
          </a:bodyPr>
          <a:lstStyle>
            <a:lvl1pPr marL="273057" indent="-273057" algn="l" defTabSz="914423" rtl="0" eaLnBrk="1" latinLnBrk="0" hangingPunct="1">
              <a:spcBef>
                <a:spcPts val="1400"/>
              </a:spcBef>
              <a:spcAft>
                <a:spcPts val="300"/>
              </a:spcAft>
              <a:buClr>
                <a:srgbClr val="44546A"/>
              </a:buClr>
              <a:buSzPct val="125000"/>
              <a:buFont typeface="Wingdings" panose="05000000000000000000" pitchFamily="2" charset="2"/>
              <a:buChar char="§"/>
              <a:defRPr sz="1400" kern="1200">
                <a:solidFill>
                  <a:schemeClr val="tx1"/>
                </a:solidFill>
                <a:latin typeface="Arial" pitchFamily="34" charset="0"/>
                <a:ea typeface="+mn-ea"/>
                <a:cs typeface="Arial" pitchFamily="34" charset="0"/>
              </a:defRPr>
            </a:lvl1pPr>
            <a:lvl2pPr marL="514363" indent="-228606" algn="l" defTabSz="914423" rtl="0" eaLnBrk="1" latinLnBrk="0" hangingPunct="1">
              <a:spcBef>
                <a:spcPts val="0"/>
              </a:spcBef>
              <a:spcAft>
                <a:spcPts val="300"/>
              </a:spcAft>
              <a:buClr>
                <a:srgbClr val="44546A"/>
              </a:buClr>
              <a:buSzPct val="100000"/>
              <a:buFont typeface="Arial" panose="020B0604020202020204" pitchFamily="34" charset="0"/>
              <a:buChar char="‒"/>
              <a:tabLst>
                <a:tab pos="450861" algn="l"/>
              </a:tabLst>
              <a:defRPr sz="1200" kern="1200">
                <a:solidFill>
                  <a:schemeClr val="tx1"/>
                </a:solidFill>
                <a:latin typeface="Arial" pitchFamily="34" charset="0"/>
                <a:ea typeface="+mn-ea"/>
                <a:cs typeface="Arial" pitchFamily="34" charset="0"/>
              </a:defRPr>
            </a:lvl2pPr>
            <a:lvl3pPr marL="685817" marR="0" indent="-171455" algn="l" defTabSz="914423" rtl="0" eaLnBrk="1" fontAlgn="auto" latinLnBrk="0" hangingPunct="1">
              <a:lnSpc>
                <a:spcPct val="100000"/>
              </a:lnSpc>
              <a:spcBef>
                <a:spcPts val="0"/>
              </a:spcBef>
              <a:spcAft>
                <a:spcPts val="300"/>
              </a:spcAft>
              <a:buClr>
                <a:srgbClr val="44546A"/>
              </a:buClr>
              <a:buSzPct val="150000"/>
              <a:buFont typeface="Arial" panose="020B0604020202020204" pitchFamily="34" charset="0"/>
              <a:buChar char="•"/>
              <a:tabLst/>
              <a:defRPr sz="1050" kern="1200">
                <a:solidFill>
                  <a:schemeClr val="tx1"/>
                </a:solidFill>
                <a:latin typeface="Arial" pitchFamily="34" charset="0"/>
                <a:ea typeface="+mn-ea"/>
                <a:cs typeface="Arial" pitchFamily="34" charset="0"/>
              </a:defRPr>
            </a:lvl3pPr>
            <a:lvl4pPr marL="914423" indent="-171455" algn="l" defTabSz="914423" rtl="0" eaLnBrk="1" latinLnBrk="0" hangingPunct="1">
              <a:spcBef>
                <a:spcPts val="0"/>
              </a:spcBef>
              <a:spcAft>
                <a:spcPts val="300"/>
              </a:spcAft>
              <a:buClr>
                <a:srgbClr val="44546A"/>
              </a:buClr>
              <a:buFont typeface="Courier New" panose="02070309020205020404" pitchFamily="49" charset="0"/>
              <a:buChar char="o"/>
              <a:tabLst/>
              <a:defRPr sz="900" kern="1200">
                <a:solidFill>
                  <a:schemeClr val="tx1"/>
                </a:solidFill>
                <a:latin typeface="Arial" pitchFamily="34" charset="0"/>
                <a:ea typeface="+mn-ea"/>
                <a:cs typeface="Arial" pitchFamily="34" charset="0"/>
              </a:defRPr>
            </a:lvl4pPr>
            <a:lvl5pPr marL="216858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5pPr>
            <a:lvl6pPr marL="262579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6pPr>
            <a:lvl7pPr marL="3083002"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7pPr>
            <a:lvl8pPr marL="3540214"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8pPr>
            <a:lvl9pPr marL="3997425"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9pPr>
          </a:lstStyle>
          <a:p>
            <a:pPr marL="0" indent="0">
              <a:spcBef>
                <a:spcPts val="600"/>
              </a:spcBef>
              <a:buNone/>
            </a:pPr>
            <a:r>
              <a:rPr lang="en-US" sz="1000" b="1" dirty="0"/>
              <a:t>Consulting: </a:t>
            </a:r>
            <a:r>
              <a:rPr lang="en-US" sz="1000" dirty="0"/>
              <a:t>Seven years of operations, commercial &amp; financial consulting. Most recently over five years working across three managing directors of Boehringer Ingelheim UK</a:t>
            </a:r>
            <a:endParaRPr lang="en-US" sz="1000" b="1" dirty="0"/>
          </a:p>
          <a:p>
            <a:pPr marL="0" indent="0">
              <a:spcBef>
                <a:spcPts val="600"/>
              </a:spcBef>
              <a:buNone/>
            </a:pPr>
            <a:r>
              <a:rPr lang="en-US" sz="1000" b="1" dirty="0"/>
              <a:t>Operating: </a:t>
            </a:r>
            <a:r>
              <a:rPr lang="en-US" sz="1000" dirty="0"/>
              <a:t>Over ten years in manufacturing, sales and research experience at GlaxoSmithKline, Dupont &amp; Mettler Toledo</a:t>
            </a:r>
            <a:endParaRPr lang="en-US" sz="1000" b="1" dirty="0"/>
          </a:p>
          <a:p>
            <a:pPr>
              <a:spcBef>
                <a:spcPts val="600"/>
              </a:spcBef>
            </a:pPr>
            <a:endParaRPr lang="en-US" sz="1000" dirty="0"/>
          </a:p>
          <a:p>
            <a:endParaRPr lang="en-US" sz="1000" dirty="0"/>
          </a:p>
          <a:p>
            <a:endParaRPr lang="en-US" sz="1000" b="1" dirty="0"/>
          </a:p>
          <a:p>
            <a:pPr lvl="3"/>
            <a:endParaRPr lang="en-US" sz="500" dirty="0"/>
          </a:p>
        </p:txBody>
      </p:sp>
      <p:cxnSp>
        <p:nvCxnSpPr>
          <p:cNvPr id="40" name="Straight Connector 39">
            <a:extLst>
              <a:ext uri="{FF2B5EF4-FFF2-40B4-BE49-F238E27FC236}">
                <a16:creationId xmlns:a16="http://schemas.microsoft.com/office/drawing/2014/main" id="{8B6256E4-6843-4E31-BD4E-42DA68E4E0B6}"/>
              </a:ext>
            </a:extLst>
          </p:cNvPr>
          <p:cNvCxnSpPr>
            <a:cxnSpLocks/>
          </p:cNvCxnSpPr>
          <p:nvPr/>
        </p:nvCxnSpPr>
        <p:spPr>
          <a:xfrm>
            <a:off x="654555" y="2584380"/>
            <a:ext cx="4150984"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560DC950-58F0-4C2C-9171-B4F24245EEC6}"/>
              </a:ext>
            </a:extLst>
          </p:cNvPr>
          <p:cNvSpPr txBox="1"/>
          <p:nvPr/>
        </p:nvSpPr>
        <p:spPr>
          <a:xfrm>
            <a:off x="654556" y="2332846"/>
            <a:ext cx="4150984" cy="191736"/>
          </a:xfrm>
          <a:prstGeom prst="rect">
            <a:avLst/>
          </a:prstGeom>
          <a:noFill/>
        </p:spPr>
        <p:txBody>
          <a:bodyPr wrap="square" lIns="36000" tIns="36000" rIns="36000" bIns="36000" rtlCol="0" anchor="t">
            <a:noAutofit/>
          </a:bodyPr>
          <a:lstStyle/>
          <a:p>
            <a:r>
              <a:rPr lang="en-GB" sz="1400" b="1" dirty="0">
                <a:solidFill>
                  <a:schemeClr val="tx2"/>
                </a:solidFill>
              </a:rPr>
              <a:t>Finance &amp; private equity engagements</a:t>
            </a:r>
          </a:p>
        </p:txBody>
      </p:sp>
      <p:pic>
        <p:nvPicPr>
          <p:cNvPr id="45" name="Picture 44" descr="Text&#10;&#10;Description automatically generated with medium confidence">
            <a:extLst>
              <a:ext uri="{FF2B5EF4-FFF2-40B4-BE49-F238E27FC236}">
                <a16:creationId xmlns:a16="http://schemas.microsoft.com/office/drawing/2014/main" id="{D427E48D-A69E-4293-B89B-663F98555B0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01579" y="2710326"/>
            <a:ext cx="658144" cy="274320"/>
          </a:xfrm>
          <a:prstGeom prst="rect">
            <a:avLst/>
          </a:prstGeom>
        </p:spPr>
      </p:pic>
      <p:cxnSp>
        <p:nvCxnSpPr>
          <p:cNvPr id="46" name="Straight Connector 45">
            <a:extLst>
              <a:ext uri="{FF2B5EF4-FFF2-40B4-BE49-F238E27FC236}">
                <a16:creationId xmlns:a16="http://schemas.microsoft.com/office/drawing/2014/main" id="{8C31B75A-0082-4620-9DFF-C66ACF249DE5}"/>
              </a:ext>
            </a:extLst>
          </p:cNvPr>
          <p:cNvCxnSpPr>
            <a:cxnSpLocks/>
          </p:cNvCxnSpPr>
          <p:nvPr/>
        </p:nvCxnSpPr>
        <p:spPr>
          <a:xfrm>
            <a:off x="5055326" y="2550983"/>
            <a:ext cx="662646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01002AA8-0E68-4FC5-A151-A6CF4C26C7DE}"/>
              </a:ext>
            </a:extLst>
          </p:cNvPr>
          <p:cNvSpPr txBox="1"/>
          <p:nvPr/>
        </p:nvSpPr>
        <p:spPr>
          <a:xfrm>
            <a:off x="5055326" y="2299449"/>
            <a:ext cx="6626466" cy="191736"/>
          </a:xfrm>
          <a:prstGeom prst="rect">
            <a:avLst/>
          </a:prstGeom>
          <a:noFill/>
        </p:spPr>
        <p:txBody>
          <a:bodyPr wrap="square" lIns="36000" tIns="36000" rIns="36000" bIns="36000" rtlCol="0" anchor="t">
            <a:noAutofit/>
          </a:bodyPr>
          <a:lstStyle/>
          <a:p>
            <a:r>
              <a:rPr lang="en-GB" sz="1400" b="1" dirty="0">
                <a:solidFill>
                  <a:schemeClr val="tx2"/>
                </a:solidFill>
              </a:rPr>
              <a:t>Summary</a:t>
            </a:r>
          </a:p>
        </p:txBody>
      </p:sp>
      <p:sp>
        <p:nvSpPr>
          <p:cNvPr id="50" name="TextBox 49">
            <a:extLst>
              <a:ext uri="{FF2B5EF4-FFF2-40B4-BE49-F238E27FC236}">
                <a16:creationId xmlns:a16="http://schemas.microsoft.com/office/drawing/2014/main" id="{20FC7A86-D6B3-4199-9CA8-C289027C8787}"/>
              </a:ext>
            </a:extLst>
          </p:cNvPr>
          <p:cNvSpPr txBox="1"/>
          <p:nvPr/>
        </p:nvSpPr>
        <p:spPr>
          <a:xfrm>
            <a:off x="5055326" y="2601698"/>
            <a:ext cx="6626466" cy="3911392"/>
          </a:xfrm>
          <a:prstGeom prst="rect">
            <a:avLst/>
          </a:prstGeom>
          <a:solidFill>
            <a:schemeClr val="accent1">
              <a:lumMod val="20000"/>
              <a:lumOff val="80000"/>
            </a:schemeClr>
          </a:solidFill>
        </p:spPr>
        <p:txBody>
          <a:bodyPr wrap="square" lIns="36000" tIns="36000" rIns="36000" bIns="36000" rtlCol="0" anchor="t">
            <a:noAutofit/>
          </a:bodyPr>
          <a:lstStyle/>
          <a:p>
            <a:endParaRPr lang="en-GB" sz="1400" b="1" dirty="0">
              <a:solidFill>
                <a:schemeClr val="tx2"/>
              </a:solidFill>
            </a:endParaRPr>
          </a:p>
        </p:txBody>
      </p:sp>
      <p:sp>
        <p:nvSpPr>
          <p:cNvPr id="51" name="Content Placeholder 1">
            <a:extLst>
              <a:ext uri="{FF2B5EF4-FFF2-40B4-BE49-F238E27FC236}">
                <a16:creationId xmlns:a16="http://schemas.microsoft.com/office/drawing/2014/main" id="{A9CE3B23-B0F7-4F70-8A8B-7D728B4F4988}"/>
              </a:ext>
            </a:extLst>
          </p:cNvPr>
          <p:cNvSpPr txBox="1">
            <a:spLocks/>
          </p:cNvSpPr>
          <p:nvPr/>
        </p:nvSpPr>
        <p:spPr>
          <a:xfrm>
            <a:off x="778814" y="3281401"/>
            <a:ext cx="4028318" cy="1139935"/>
          </a:xfrm>
          <a:prstGeom prst="rect">
            <a:avLst/>
          </a:prstGeom>
        </p:spPr>
        <p:txBody>
          <a:bodyPr vert="horz" lIns="0" tIns="0" rIns="0" bIns="0" rtlCol="0">
            <a:noAutofit/>
          </a:bodyPr>
          <a:lstStyle>
            <a:lvl1pPr marL="273057" indent="-273057" algn="l" defTabSz="914423" rtl="0" eaLnBrk="1" latinLnBrk="0" hangingPunct="1">
              <a:spcBef>
                <a:spcPts val="1400"/>
              </a:spcBef>
              <a:spcAft>
                <a:spcPts val="300"/>
              </a:spcAft>
              <a:buClr>
                <a:srgbClr val="44546A"/>
              </a:buClr>
              <a:buSzPct val="125000"/>
              <a:buFont typeface="Wingdings" panose="05000000000000000000" pitchFamily="2" charset="2"/>
              <a:buChar char="§"/>
              <a:defRPr sz="1400" kern="1200">
                <a:solidFill>
                  <a:schemeClr val="tx1"/>
                </a:solidFill>
                <a:latin typeface="Arial" pitchFamily="34" charset="0"/>
                <a:ea typeface="+mn-ea"/>
                <a:cs typeface="Arial" pitchFamily="34" charset="0"/>
              </a:defRPr>
            </a:lvl1pPr>
            <a:lvl2pPr marL="514363" indent="-228606" algn="l" defTabSz="914423" rtl="0" eaLnBrk="1" latinLnBrk="0" hangingPunct="1">
              <a:spcBef>
                <a:spcPts val="0"/>
              </a:spcBef>
              <a:spcAft>
                <a:spcPts val="300"/>
              </a:spcAft>
              <a:buClr>
                <a:srgbClr val="44546A"/>
              </a:buClr>
              <a:buSzPct val="100000"/>
              <a:buFont typeface="Arial" panose="020B0604020202020204" pitchFamily="34" charset="0"/>
              <a:buChar char="‒"/>
              <a:tabLst>
                <a:tab pos="450861" algn="l"/>
              </a:tabLst>
              <a:defRPr sz="1200" kern="1200">
                <a:solidFill>
                  <a:schemeClr val="tx1"/>
                </a:solidFill>
                <a:latin typeface="Arial" pitchFamily="34" charset="0"/>
                <a:ea typeface="+mn-ea"/>
                <a:cs typeface="Arial" pitchFamily="34" charset="0"/>
              </a:defRPr>
            </a:lvl2pPr>
            <a:lvl3pPr marL="685817" marR="0" indent="-171455" algn="l" defTabSz="914423" rtl="0" eaLnBrk="1" fontAlgn="auto" latinLnBrk="0" hangingPunct="1">
              <a:lnSpc>
                <a:spcPct val="100000"/>
              </a:lnSpc>
              <a:spcBef>
                <a:spcPts val="0"/>
              </a:spcBef>
              <a:spcAft>
                <a:spcPts val="300"/>
              </a:spcAft>
              <a:buClr>
                <a:srgbClr val="44546A"/>
              </a:buClr>
              <a:buSzPct val="150000"/>
              <a:buFont typeface="Arial" panose="020B0604020202020204" pitchFamily="34" charset="0"/>
              <a:buChar char="•"/>
              <a:tabLst/>
              <a:defRPr sz="1050" kern="1200">
                <a:solidFill>
                  <a:schemeClr val="tx1"/>
                </a:solidFill>
                <a:latin typeface="Arial" pitchFamily="34" charset="0"/>
                <a:ea typeface="+mn-ea"/>
                <a:cs typeface="Arial" pitchFamily="34" charset="0"/>
              </a:defRPr>
            </a:lvl3pPr>
            <a:lvl4pPr marL="914423" indent="-171455" algn="l" defTabSz="914423" rtl="0" eaLnBrk="1" latinLnBrk="0" hangingPunct="1">
              <a:spcBef>
                <a:spcPts val="0"/>
              </a:spcBef>
              <a:spcAft>
                <a:spcPts val="300"/>
              </a:spcAft>
              <a:buClr>
                <a:srgbClr val="44546A"/>
              </a:buClr>
              <a:buFont typeface="Courier New" panose="02070309020205020404" pitchFamily="49" charset="0"/>
              <a:buChar char="o"/>
              <a:tabLst/>
              <a:defRPr sz="900" kern="1200">
                <a:solidFill>
                  <a:schemeClr val="tx1"/>
                </a:solidFill>
                <a:latin typeface="Arial" pitchFamily="34" charset="0"/>
                <a:ea typeface="+mn-ea"/>
                <a:cs typeface="Arial" pitchFamily="34" charset="0"/>
              </a:defRPr>
            </a:lvl4pPr>
            <a:lvl5pPr marL="216858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5pPr>
            <a:lvl6pPr marL="262579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6pPr>
            <a:lvl7pPr marL="3083002"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7pPr>
            <a:lvl8pPr marL="3540214"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8pPr>
            <a:lvl9pPr marL="3997425"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9pPr>
          </a:lstStyle>
          <a:p>
            <a:pPr marL="0" indent="0">
              <a:spcBef>
                <a:spcPts val="600"/>
              </a:spcBef>
              <a:buNone/>
            </a:pPr>
            <a:r>
              <a:rPr lang="en-US" sz="1000" b="1" dirty="0"/>
              <a:t>Sourcing: </a:t>
            </a:r>
            <a:r>
              <a:rPr lang="en-US" sz="1000" dirty="0"/>
              <a:t>Completed target identification for private equity firms in across optical, medical devices, contract manufacturing and clinical information systems</a:t>
            </a:r>
            <a:endParaRPr lang="en-US" sz="1000" b="1" dirty="0"/>
          </a:p>
          <a:p>
            <a:pPr marL="0" indent="0">
              <a:spcBef>
                <a:spcPts val="600"/>
              </a:spcBef>
              <a:buNone/>
            </a:pPr>
            <a:r>
              <a:rPr lang="en-US" sz="1000" b="1" dirty="0"/>
              <a:t>Commercial / Vendor Due Diligence: </a:t>
            </a:r>
            <a:r>
              <a:rPr lang="en-US" sz="1000" dirty="0"/>
              <a:t>Worked with sellers and buyers to completed due diligences including</a:t>
            </a:r>
          </a:p>
          <a:p>
            <a:pPr lvl="1"/>
            <a:r>
              <a:rPr lang="en-US" sz="1000" dirty="0"/>
              <a:t>Seller of pharmaceutical data, target purchased by Hg Capital</a:t>
            </a:r>
          </a:p>
          <a:p>
            <a:pPr lvl="1"/>
            <a:r>
              <a:rPr lang="en-US" sz="1000" dirty="0"/>
              <a:t>Buyer of a contact lens manufacturing and retail business</a:t>
            </a:r>
          </a:p>
          <a:p>
            <a:pPr lvl="1"/>
            <a:r>
              <a:rPr lang="en-US" sz="1000" dirty="0"/>
              <a:t>Seller of a heart and stroke surgery medical device business </a:t>
            </a:r>
          </a:p>
          <a:p>
            <a:pPr lvl="1"/>
            <a:r>
              <a:rPr lang="en-US" sz="1000" dirty="0"/>
              <a:t>Royalty monetization in pulmonary, mental health, CAR-T cell therapy and other therapeutic areas</a:t>
            </a:r>
          </a:p>
          <a:p>
            <a:pPr marL="0" indent="0">
              <a:spcBef>
                <a:spcPts val="600"/>
              </a:spcBef>
              <a:buNone/>
            </a:pPr>
            <a:r>
              <a:rPr lang="en-US" sz="1000" b="1" dirty="0"/>
              <a:t>100-day planning: </a:t>
            </a:r>
            <a:r>
              <a:rPr lang="en-US" sz="1000" dirty="0"/>
              <a:t>Worked with buyers to draft &amp; implement transition plans for newly acquired companies</a:t>
            </a:r>
            <a:endParaRPr lang="en-US" sz="1000" b="1" dirty="0"/>
          </a:p>
          <a:p>
            <a:pPr lvl="1"/>
            <a:r>
              <a:rPr lang="en-US" sz="1000" dirty="0"/>
              <a:t>Restructuring of a sales &amp; marketing functions </a:t>
            </a:r>
          </a:p>
          <a:p>
            <a:pPr lvl="1"/>
            <a:r>
              <a:rPr lang="en-US" sz="1000" dirty="0"/>
              <a:t>Launch of a co-licensed ocular health franchise</a:t>
            </a:r>
            <a:endParaRPr lang="en-US" sz="500" dirty="0"/>
          </a:p>
          <a:p>
            <a:pPr marL="285757" lvl="1" indent="0">
              <a:buNone/>
            </a:pPr>
            <a:endParaRPr lang="en-US" sz="1200" b="1" dirty="0"/>
          </a:p>
        </p:txBody>
      </p:sp>
      <p:pic>
        <p:nvPicPr>
          <p:cNvPr id="55" name="Picture 54" descr="A picture containing text&#10;&#10;Description automatically generated">
            <a:extLst>
              <a:ext uri="{FF2B5EF4-FFF2-40B4-BE49-F238E27FC236}">
                <a16:creationId xmlns:a16="http://schemas.microsoft.com/office/drawing/2014/main" id="{A36AF42E-44CD-4150-BD47-48A37D3A0C89}"/>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94235" y="2710326"/>
            <a:ext cx="358576" cy="274320"/>
          </a:xfrm>
          <a:prstGeom prst="rect">
            <a:avLst/>
          </a:prstGeom>
        </p:spPr>
      </p:pic>
      <p:sp>
        <p:nvSpPr>
          <p:cNvPr id="56" name="Content Placeholder 1">
            <a:extLst>
              <a:ext uri="{FF2B5EF4-FFF2-40B4-BE49-F238E27FC236}">
                <a16:creationId xmlns:a16="http://schemas.microsoft.com/office/drawing/2014/main" id="{46169DD8-F67F-4A7A-B759-9018019CCE08}"/>
              </a:ext>
            </a:extLst>
          </p:cNvPr>
          <p:cNvSpPr txBox="1">
            <a:spLocks/>
          </p:cNvSpPr>
          <p:nvPr/>
        </p:nvSpPr>
        <p:spPr>
          <a:xfrm>
            <a:off x="5155528" y="2719814"/>
            <a:ext cx="6437758" cy="1139935"/>
          </a:xfrm>
          <a:prstGeom prst="rect">
            <a:avLst/>
          </a:prstGeom>
        </p:spPr>
        <p:txBody>
          <a:bodyPr vert="horz" lIns="0" tIns="0" rIns="0" bIns="0" rtlCol="0">
            <a:noAutofit/>
          </a:bodyPr>
          <a:lstStyle>
            <a:lvl1pPr marL="273057" indent="-273057" algn="l" defTabSz="914423" rtl="0" eaLnBrk="1" latinLnBrk="0" hangingPunct="1">
              <a:spcBef>
                <a:spcPts val="1400"/>
              </a:spcBef>
              <a:spcAft>
                <a:spcPts val="300"/>
              </a:spcAft>
              <a:buClr>
                <a:srgbClr val="44546A"/>
              </a:buClr>
              <a:buSzPct val="125000"/>
              <a:buFont typeface="Wingdings" panose="05000000000000000000" pitchFamily="2" charset="2"/>
              <a:buChar char="§"/>
              <a:defRPr sz="1400" kern="1200">
                <a:solidFill>
                  <a:schemeClr val="tx1"/>
                </a:solidFill>
                <a:latin typeface="Arial" pitchFamily="34" charset="0"/>
                <a:ea typeface="+mn-ea"/>
                <a:cs typeface="Arial" pitchFamily="34" charset="0"/>
              </a:defRPr>
            </a:lvl1pPr>
            <a:lvl2pPr marL="514363" indent="-228606" algn="l" defTabSz="914423" rtl="0" eaLnBrk="1" latinLnBrk="0" hangingPunct="1">
              <a:spcBef>
                <a:spcPts val="0"/>
              </a:spcBef>
              <a:spcAft>
                <a:spcPts val="300"/>
              </a:spcAft>
              <a:buClr>
                <a:srgbClr val="44546A"/>
              </a:buClr>
              <a:buSzPct val="100000"/>
              <a:buFont typeface="Arial" panose="020B0604020202020204" pitchFamily="34" charset="0"/>
              <a:buChar char="‒"/>
              <a:tabLst>
                <a:tab pos="450861" algn="l"/>
              </a:tabLst>
              <a:defRPr sz="1200" kern="1200">
                <a:solidFill>
                  <a:schemeClr val="tx1"/>
                </a:solidFill>
                <a:latin typeface="Arial" pitchFamily="34" charset="0"/>
                <a:ea typeface="+mn-ea"/>
                <a:cs typeface="Arial" pitchFamily="34" charset="0"/>
              </a:defRPr>
            </a:lvl2pPr>
            <a:lvl3pPr marL="685817" marR="0" indent="-171455" algn="l" defTabSz="914423" rtl="0" eaLnBrk="1" fontAlgn="auto" latinLnBrk="0" hangingPunct="1">
              <a:lnSpc>
                <a:spcPct val="100000"/>
              </a:lnSpc>
              <a:spcBef>
                <a:spcPts val="0"/>
              </a:spcBef>
              <a:spcAft>
                <a:spcPts val="300"/>
              </a:spcAft>
              <a:buClr>
                <a:srgbClr val="44546A"/>
              </a:buClr>
              <a:buSzPct val="150000"/>
              <a:buFont typeface="Arial" panose="020B0604020202020204" pitchFamily="34" charset="0"/>
              <a:buChar char="•"/>
              <a:tabLst/>
              <a:defRPr sz="1050" kern="1200">
                <a:solidFill>
                  <a:schemeClr val="tx1"/>
                </a:solidFill>
                <a:latin typeface="Arial" pitchFamily="34" charset="0"/>
                <a:ea typeface="+mn-ea"/>
                <a:cs typeface="Arial" pitchFamily="34" charset="0"/>
              </a:defRPr>
            </a:lvl3pPr>
            <a:lvl4pPr marL="914423" indent="-171455" algn="l" defTabSz="914423" rtl="0" eaLnBrk="1" latinLnBrk="0" hangingPunct="1">
              <a:spcBef>
                <a:spcPts val="0"/>
              </a:spcBef>
              <a:spcAft>
                <a:spcPts val="300"/>
              </a:spcAft>
              <a:buClr>
                <a:srgbClr val="44546A"/>
              </a:buClr>
              <a:buFont typeface="Courier New" panose="02070309020205020404" pitchFamily="49" charset="0"/>
              <a:buChar char="o"/>
              <a:tabLst/>
              <a:defRPr sz="900" kern="1200">
                <a:solidFill>
                  <a:schemeClr val="tx1"/>
                </a:solidFill>
                <a:latin typeface="Arial" pitchFamily="34" charset="0"/>
                <a:ea typeface="+mn-ea"/>
                <a:cs typeface="Arial" pitchFamily="34" charset="0"/>
              </a:defRPr>
            </a:lvl4pPr>
            <a:lvl5pPr marL="216858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5pPr>
            <a:lvl6pPr marL="2625790"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6pPr>
            <a:lvl7pPr marL="3083002"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7pPr>
            <a:lvl8pPr marL="3540214"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8pPr>
            <a:lvl9pPr marL="3997425" indent="-285757" algn="l" defTabSz="914423" rtl="0" eaLnBrk="1" latinLnBrk="0" hangingPunct="1">
              <a:spcBef>
                <a:spcPct val="20000"/>
              </a:spcBef>
              <a:spcAft>
                <a:spcPts val="700"/>
              </a:spcAft>
              <a:buClr>
                <a:srgbClr val="44546A"/>
              </a:buClr>
              <a:buFont typeface="Wingdings" panose="05000000000000000000" pitchFamily="2" charset="2"/>
              <a:buChar char="§"/>
              <a:defRPr sz="1400" kern="1200">
                <a:solidFill>
                  <a:schemeClr val="tx1"/>
                </a:solidFill>
                <a:latin typeface="Arial" pitchFamily="34" charset="0"/>
                <a:ea typeface="+mn-ea"/>
                <a:cs typeface="Arial" pitchFamily="34" charset="0"/>
              </a:defRPr>
            </a:lvl9pPr>
          </a:lstStyle>
          <a:p>
            <a:pPr marL="0" indent="0">
              <a:spcBef>
                <a:spcPts val="600"/>
              </a:spcBef>
              <a:buNone/>
            </a:pPr>
            <a:r>
              <a:rPr lang="en-US" sz="900" dirty="0"/>
              <a:t>Over twenty years I have worked in manufacturing operations, process research and development, sales of analytical equipment and the building of new manufacturing plants. My roles spanned from being an actual chemical operator during undergraduate years to principal engineer on the launch of a novel oncology asset.</a:t>
            </a:r>
          </a:p>
          <a:p>
            <a:pPr marL="0" indent="0">
              <a:spcBef>
                <a:spcPts val="600"/>
              </a:spcBef>
              <a:buNone/>
            </a:pPr>
            <a:r>
              <a:rPr lang="en-US" sz="900" dirty="0"/>
              <a:t>After 10 years in pharma operations, I attended London Business School where I was the president of the healthcare club and became involved in several small healthcare businesses. This included having P&amp;L responsibility for a spin-out from UCL and fundraising of over £450,000 of non-dilutive grant funding. </a:t>
            </a:r>
          </a:p>
          <a:p>
            <a:pPr marL="0" indent="0">
              <a:spcBef>
                <a:spcPts val="600"/>
              </a:spcBef>
              <a:buNone/>
            </a:pPr>
            <a:r>
              <a:rPr lang="en-US" sz="900" dirty="0"/>
              <a:t>After LBS I joined L.E.K. Consulting focused on life science private equity.</a:t>
            </a:r>
          </a:p>
          <a:p>
            <a:pPr marL="0" indent="0">
              <a:spcBef>
                <a:spcPts val="600"/>
              </a:spcBef>
              <a:buNone/>
            </a:pPr>
            <a:r>
              <a:rPr lang="en-US" sz="900" dirty="0"/>
              <a:t>In 2015 I left L.E.K. to do independent projects. Over those five years I have consistently generated over £200,000 of business per year in projects that have included restructuring, interim management of marketing departments, and Brexit planning. Clients have included Boehringer Ingelheim (5 years), Novartis (over 1 year), EvaluatePharma and GSK. </a:t>
            </a:r>
          </a:p>
          <a:p>
            <a:pPr marL="0" indent="0">
              <a:spcBef>
                <a:spcPts val="600"/>
              </a:spcBef>
              <a:buNone/>
            </a:pPr>
            <a:r>
              <a:rPr lang="en-US" sz="900" dirty="0"/>
              <a:t>During this period, I setup Boehringer Ingelheim’s healthcare services offer which includes medicines management, cognitive behavioral therapy and acute stroke care. I also worked across their animal health division, a sector which is both niche and incredibly interesting for investment. </a:t>
            </a:r>
          </a:p>
          <a:p>
            <a:pPr marL="0" indent="0">
              <a:spcBef>
                <a:spcPts val="600"/>
              </a:spcBef>
              <a:buNone/>
            </a:pPr>
            <a:r>
              <a:rPr lang="en-US" sz="900" dirty="0"/>
              <a:t>Supplementing these consulting projects, I have studied small business acquisition attending London Business School’s Financing the Entrepreneurial Business course. Further I completed extensive secondary research and modeling to confirm the market for small businesses acquisition in the United Kingdom is attractive – the basis of this document.</a:t>
            </a:r>
          </a:p>
          <a:p>
            <a:pPr marL="0" indent="0">
              <a:spcBef>
                <a:spcPts val="600"/>
              </a:spcBef>
              <a:buNone/>
            </a:pPr>
            <a:r>
              <a:rPr lang="en-US" sz="900" dirty="0"/>
              <a:t>I will be working on this full-time, funding the search phase, and plan to invest my own money. I have identified a group of investors who are interested in this type of project. </a:t>
            </a:r>
          </a:p>
          <a:p>
            <a:pPr marL="0" indent="0">
              <a:spcBef>
                <a:spcPts val="600"/>
              </a:spcBef>
              <a:buNone/>
            </a:pPr>
            <a:r>
              <a:rPr lang="en-US" sz="900" dirty="0"/>
              <a:t>I do not know how to play golf, yet I caddied for three-time US amateur winner Jay Siegel and other much less accomplished players.  I started my work career as a professional golf caddie completing over 1,000 rounds from the age of 12 to 20 which paid for my undergraduate degree, supplemented by a caddie scholarship. </a:t>
            </a:r>
          </a:p>
          <a:p>
            <a:endParaRPr lang="en-US" sz="900" b="1" dirty="0"/>
          </a:p>
          <a:p>
            <a:pPr lvl="3"/>
            <a:endParaRPr lang="en-US" sz="400" dirty="0"/>
          </a:p>
        </p:txBody>
      </p:sp>
    </p:spTree>
    <p:extLst>
      <p:ext uri="{BB962C8B-B14F-4D97-AF65-F5344CB8AC3E}">
        <p14:creationId xmlns:p14="http://schemas.microsoft.com/office/powerpoint/2010/main" val="1271780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fcnQ24vwIEmKjiMUsaAoi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8gw1JFwsEKZv5g9pZ.yd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pAyQAxzGiEKOpWqB7HZ0y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t0_5ME8qpkCK6KmF_fqDY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tUcsHJdDkkeb9XiKZst.f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t0_5ME8qpkCK6KmF_fqDY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tUcsHJdDkkeb9XiKZst.fw"/>
</p:tagLst>
</file>

<file path=ppt/theme/theme1.xml><?xml version="1.0" encoding="utf-8"?>
<a:theme xmlns:a="http://schemas.openxmlformats.org/drawingml/2006/main" name="Office Theme">
  <a:themeElements>
    <a:clrScheme name="Merion">
      <a:dk1>
        <a:sysClr val="windowText" lastClr="000000"/>
      </a:dk1>
      <a:lt1>
        <a:sysClr val="window" lastClr="FFFFFF"/>
      </a:lt1>
      <a:dk2>
        <a:srgbClr val="44546A"/>
      </a:dk2>
      <a:lt2>
        <a:srgbClr val="E7E6E6"/>
      </a:lt2>
      <a:accent1>
        <a:srgbClr val="44546A"/>
      </a:accent1>
      <a:accent2>
        <a:srgbClr val="DDDDDD"/>
      </a:accent2>
      <a:accent3>
        <a:srgbClr val="9BBF9E"/>
      </a:accent3>
      <a:accent4>
        <a:srgbClr val="FFAB57"/>
      </a:accent4>
      <a:accent5>
        <a:srgbClr val="80A1B6"/>
      </a:accent5>
      <a:accent6>
        <a:srgbClr val="03523E"/>
      </a:accent6>
      <a:hlink>
        <a:srgbClr val="F8E69A"/>
      </a:hlink>
      <a:folHlink>
        <a:srgbClr val="FF6600"/>
      </a:folHlink>
    </a:clrScheme>
    <a:fontScheme name="LEK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DDDDD"/>
        </a:solidFill>
        <a:ln>
          <a:noFill/>
        </a:ln>
      </a:spPr>
      <a:bodyPr rtlCol="0" anchor="ctr"/>
      <a:lstStyle>
        <a:defPPr algn="ctr">
          <a:defRPr sz="1400" dirty="0" err="1" smtClean="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000000"/>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1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14441</TotalTime>
  <Words>583</Words>
  <Application>Microsoft Office PowerPoint</Application>
  <PresentationFormat>Widescreen</PresentationFormat>
  <Paragraphs>30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Courier New</vt:lpstr>
      <vt:lpstr>JansonText RomanSC</vt:lpstr>
      <vt:lpstr>Times New Roman</vt:lpstr>
      <vt:lpstr>Wingdings</vt:lpstr>
      <vt:lpstr>Office Theme</vt:lpstr>
      <vt:lpstr>Introduction Jim Ward has experience in the across human and animal health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jim@merion.uk</dc:creator>
  <cp:lastModifiedBy>James</cp:lastModifiedBy>
  <cp:revision>227</cp:revision>
  <cp:lastPrinted>2021-03-23T05:52:25Z</cp:lastPrinted>
  <dcterms:created xsi:type="dcterms:W3CDTF">2011-02-23T09:12:38Z</dcterms:created>
  <dcterms:modified xsi:type="dcterms:W3CDTF">2021-03-29T08:03:24Z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oneP_PresType">
    <vt:lpwstr>A4</vt:lpwstr>
  </property>
  <property fmtid="{D5CDD505-2E9C-101B-9397-08002B2CF9AE}" pid="3" name="moneP_Filename">
    <vt:lpwstr>C:\Users\m.rowland\Desktop\New PowerPoint standards.pptx</vt:lpwstr>
  </property>
  <property fmtid="{D5CDD505-2E9C-101B-9397-08002B2CF9AE}" pid="4" name="moneP_Client">
    <vt:lpwstr/>
  </property>
  <property fmtid="{D5CDD505-2E9C-101B-9397-08002B2CF9AE}" pid="5" name="moneP_DocTitle">
    <vt:lpwstr/>
  </property>
</Properties>
</file>